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2"/>
    <p:sldId id="283" r:id="rId3"/>
    <p:sldId id="284" r:id="rId4"/>
    <p:sldId id="261" r:id="rId5"/>
    <p:sldId id="267" r:id="rId6"/>
    <p:sldId id="289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C3AC8-4470-8611-115E-AD25B4ED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680" y="1166354"/>
            <a:ext cx="9905998" cy="864964"/>
          </a:xfrm>
        </p:spPr>
        <p:txBody>
          <a:bodyPr/>
          <a:lstStyle/>
          <a:p>
            <a:r>
              <a:rPr lang="da-DK" dirty="0"/>
              <a:t>Start af ny repair cafe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100C58-0CC6-F8C3-10DE-A5070899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679" y="2099232"/>
            <a:ext cx="9905999" cy="3541714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316C213-7164-3A3E-E502-294677D20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78869B77-294B-4021-2EA5-E648534DC95B}"/>
              </a:ext>
            </a:extLst>
          </p:cNvPr>
          <p:cNvSpPr txBox="1"/>
          <p:nvPr/>
        </p:nvSpPr>
        <p:spPr>
          <a:xfrm>
            <a:off x="1363133" y="4343399"/>
            <a:ext cx="34038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  <a:p>
            <a:r>
              <a:rPr lang="da-DK" dirty="0"/>
              <a:t>Arne Skov</a:t>
            </a:r>
          </a:p>
          <a:p>
            <a:endParaRPr lang="da-DK" dirty="0"/>
          </a:p>
          <a:p>
            <a:r>
              <a:rPr lang="da-DK" dirty="0"/>
              <a:t>Formand for Repair Cafe Danmark</a:t>
            </a:r>
          </a:p>
          <a:p>
            <a:endParaRPr lang="da-DK" dirty="0"/>
          </a:p>
          <a:p>
            <a:r>
              <a:rPr lang="da-DK" dirty="0"/>
              <a:t>Frivillig fikser i 5-6 </a:t>
            </a:r>
            <a:r>
              <a:rPr lang="da-DK" dirty="0" err="1"/>
              <a:t>repair</a:t>
            </a:r>
            <a:r>
              <a:rPr lang="da-DK" dirty="0"/>
              <a:t> caféer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F681F9B-B67B-36DE-2B84-341DF0E60CD7}"/>
              </a:ext>
            </a:extLst>
          </p:cNvPr>
          <p:cNvSpPr txBox="1">
            <a:spLocks/>
          </p:cNvSpPr>
          <p:nvPr/>
        </p:nvSpPr>
        <p:spPr>
          <a:xfrm>
            <a:off x="2174348" y="1889912"/>
            <a:ext cx="8180386" cy="864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err="1"/>
              <a:t>Starting</a:t>
            </a:r>
            <a:r>
              <a:rPr lang="da-DK" dirty="0"/>
              <a:t> a new repair cafe</a:t>
            </a:r>
          </a:p>
        </p:txBody>
      </p:sp>
    </p:spTree>
    <p:extLst>
      <p:ext uri="{BB962C8B-B14F-4D97-AF65-F5344CB8AC3E}">
        <p14:creationId xmlns:p14="http://schemas.microsoft.com/office/powerpoint/2010/main" val="3578000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C3AC8-4470-8611-115E-AD25B4ED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346" y="800323"/>
            <a:ext cx="8121120" cy="766010"/>
          </a:xfrm>
        </p:spPr>
        <p:txBody>
          <a:bodyPr/>
          <a:lstStyle/>
          <a:p>
            <a:r>
              <a:rPr lang="da-DK" dirty="0" err="1"/>
              <a:t>Starting</a:t>
            </a:r>
            <a:r>
              <a:rPr lang="da-DK" dirty="0"/>
              <a:t> a new repair cafe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100C58-0CC6-F8C3-10DE-A5070899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066" y="3628191"/>
            <a:ext cx="7535333" cy="766010"/>
          </a:xfrm>
        </p:spPr>
        <p:txBody>
          <a:bodyPr>
            <a:normAutofit/>
          </a:bodyPr>
          <a:lstStyle/>
          <a:p>
            <a:r>
              <a:rPr lang="da-DK" dirty="0"/>
              <a:t>Sign up for a </a:t>
            </a:r>
            <a:r>
              <a:rPr lang="da-DK" dirty="0" err="1"/>
              <a:t>rewarding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of a </a:t>
            </a:r>
            <a:r>
              <a:rPr lang="da-DK" dirty="0" err="1"/>
              <a:t>few</a:t>
            </a:r>
            <a:r>
              <a:rPr lang="da-DK" dirty="0"/>
              <a:t> hours </a:t>
            </a:r>
            <a:r>
              <a:rPr lang="da-DK" dirty="0" err="1"/>
              <a:t>every</a:t>
            </a:r>
            <a:r>
              <a:rPr lang="da-DK" dirty="0"/>
              <a:t> </a:t>
            </a:r>
            <a:r>
              <a:rPr lang="da-DK" dirty="0" err="1"/>
              <a:t>month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316C213-7164-3A3E-E502-294677D20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18945256-86F5-60A5-F709-FF280B4C6B40}"/>
              </a:ext>
            </a:extLst>
          </p:cNvPr>
          <p:cNvSpPr txBox="1">
            <a:spLocks/>
          </p:cNvSpPr>
          <p:nvPr/>
        </p:nvSpPr>
        <p:spPr>
          <a:xfrm>
            <a:off x="1574800" y="2463800"/>
            <a:ext cx="7535333" cy="7660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Skriv dig op til at deltage i en meget tilfredsstillende aktivitet et par timer hver måned.</a:t>
            </a:r>
          </a:p>
        </p:txBody>
      </p:sp>
    </p:spTree>
    <p:extLst>
      <p:ext uri="{BB962C8B-B14F-4D97-AF65-F5344CB8AC3E}">
        <p14:creationId xmlns:p14="http://schemas.microsoft.com/office/powerpoint/2010/main" val="403405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C3AC8-4470-8611-115E-AD25B4ED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480" y="1384523"/>
            <a:ext cx="9905998" cy="774477"/>
          </a:xfrm>
        </p:spPr>
        <p:txBody>
          <a:bodyPr/>
          <a:lstStyle/>
          <a:p>
            <a:r>
              <a:rPr lang="da-DK" dirty="0"/>
              <a:t>Hvad er en repair cafe?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100C58-0CC6-F8C3-10DE-A5070899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692399"/>
            <a:ext cx="6868054" cy="3793068"/>
          </a:xfrm>
        </p:spPr>
        <p:txBody>
          <a:bodyPr>
            <a:normAutofit fontScale="92500" lnSpcReduction="10000"/>
          </a:bodyPr>
          <a:lstStyle/>
          <a:p>
            <a:r>
              <a:rPr lang="da-DK" dirty="0"/>
              <a:t>Et fællesskab af frivillige, der hjælper forbrugere med at forlænge levetiden af deres produkter: Køkkenredskaber, legetøj, bukser, gardiner, støvsugere, haveredskaber </a:t>
            </a:r>
            <a:r>
              <a:rPr lang="da-DK" dirty="0" err="1"/>
              <a:t>m.m.m</a:t>
            </a:r>
            <a:r>
              <a:rPr lang="da-DK" dirty="0"/>
              <a:t>.</a:t>
            </a:r>
          </a:p>
          <a:p>
            <a:pPr lvl="1"/>
            <a:r>
              <a:rPr lang="da-DK" dirty="0"/>
              <a:t>For klimaet skyld</a:t>
            </a:r>
          </a:p>
          <a:p>
            <a:pPr lvl="1"/>
            <a:r>
              <a:rPr lang="da-DK" dirty="0"/>
              <a:t>For ressourcernes skyld</a:t>
            </a:r>
          </a:p>
          <a:p>
            <a:pPr lvl="1"/>
            <a:r>
              <a:rPr lang="da-DK" dirty="0"/>
              <a:t>For miljøets skyld (affaldsbegrænsning)</a:t>
            </a:r>
          </a:p>
          <a:p>
            <a:pPr lvl="1"/>
            <a:r>
              <a:rPr lang="da-DK" dirty="0"/>
              <a:t>For udvikling og bevarelse af viden</a:t>
            </a:r>
          </a:p>
          <a:p>
            <a:r>
              <a:rPr lang="da-DK" dirty="0"/>
              <a:t>Og så er det rigtigt hyggeligt og givende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316C213-7164-3A3E-E502-294677D20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DC9F8A65-8925-5511-56CC-3EC493606529}"/>
              </a:ext>
            </a:extLst>
          </p:cNvPr>
          <p:cNvSpPr txBox="1">
            <a:spLocks/>
          </p:cNvSpPr>
          <p:nvPr/>
        </p:nvSpPr>
        <p:spPr>
          <a:xfrm>
            <a:off x="4959880" y="1985657"/>
            <a:ext cx="5133026" cy="77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err="1"/>
              <a:t>What</a:t>
            </a:r>
            <a:r>
              <a:rPr lang="da-DK" dirty="0"/>
              <a:t> is a repair cafe?</a:t>
            </a:r>
          </a:p>
        </p:txBody>
      </p:sp>
    </p:spTree>
    <p:extLst>
      <p:ext uri="{BB962C8B-B14F-4D97-AF65-F5344CB8AC3E}">
        <p14:creationId xmlns:p14="http://schemas.microsoft.com/office/powerpoint/2010/main" val="329953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C3AC8-4470-8611-115E-AD25B4ED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480" y="1384523"/>
            <a:ext cx="9905998" cy="774477"/>
          </a:xfrm>
        </p:spPr>
        <p:txBody>
          <a:bodyPr/>
          <a:lstStyle/>
          <a:p>
            <a:r>
              <a:rPr lang="da-DK" dirty="0"/>
              <a:t>Hvad er en repair cafe?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100C58-0CC6-F8C3-10DE-A5070899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692399"/>
            <a:ext cx="6868054" cy="3793068"/>
          </a:xfrm>
        </p:spPr>
        <p:txBody>
          <a:bodyPr>
            <a:normAutofit/>
          </a:bodyPr>
          <a:lstStyle/>
          <a:p>
            <a:r>
              <a:rPr lang="da-DK" dirty="0"/>
              <a:t>A community driven </a:t>
            </a:r>
            <a:r>
              <a:rPr lang="da-DK" dirty="0" err="1"/>
              <a:t>group</a:t>
            </a:r>
            <a:r>
              <a:rPr lang="da-DK" dirty="0"/>
              <a:t> of </a:t>
            </a:r>
            <a:r>
              <a:rPr lang="da-DK" dirty="0" err="1"/>
              <a:t>volunteers</a:t>
            </a:r>
            <a:r>
              <a:rPr lang="da-DK" dirty="0"/>
              <a:t>,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help</a:t>
            </a:r>
            <a:r>
              <a:rPr lang="da-DK" dirty="0"/>
              <a:t> </a:t>
            </a:r>
            <a:r>
              <a:rPr lang="da-DK" dirty="0" err="1"/>
              <a:t>consumers</a:t>
            </a:r>
            <a:r>
              <a:rPr lang="da-DK" dirty="0"/>
              <a:t> </a:t>
            </a:r>
            <a:r>
              <a:rPr lang="da-DK" dirty="0" err="1"/>
              <a:t>prolonging</a:t>
            </a:r>
            <a:r>
              <a:rPr lang="da-DK" dirty="0"/>
              <a:t> the </a:t>
            </a:r>
            <a:r>
              <a:rPr lang="da-DK" dirty="0" err="1"/>
              <a:t>lifespan</a:t>
            </a:r>
            <a:r>
              <a:rPr lang="da-DK" dirty="0"/>
              <a:t> of </a:t>
            </a:r>
            <a:r>
              <a:rPr lang="da-DK" dirty="0" err="1"/>
              <a:t>their</a:t>
            </a:r>
            <a:r>
              <a:rPr lang="da-DK" dirty="0"/>
              <a:t> products: Kitchen and garden </a:t>
            </a:r>
            <a:r>
              <a:rPr lang="da-DK" dirty="0" err="1"/>
              <a:t>utilities</a:t>
            </a:r>
            <a:r>
              <a:rPr lang="da-DK" dirty="0"/>
              <a:t>, </a:t>
            </a:r>
            <a:r>
              <a:rPr lang="da-DK" dirty="0" err="1"/>
              <a:t>toys</a:t>
            </a:r>
            <a:r>
              <a:rPr lang="da-DK" dirty="0"/>
              <a:t>, </a:t>
            </a:r>
            <a:r>
              <a:rPr lang="da-DK" dirty="0" err="1"/>
              <a:t>clothing</a:t>
            </a:r>
            <a:r>
              <a:rPr lang="da-DK" dirty="0"/>
              <a:t>, </a:t>
            </a:r>
            <a:r>
              <a:rPr lang="da-DK" dirty="0" err="1"/>
              <a:t>tools</a:t>
            </a:r>
            <a:r>
              <a:rPr lang="da-DK" dirty="0"/>
              <a:t>, etc. </a:t>
            </a:r>
          </a:p>
          <a:p>
            <a:pPr lvl="1"/>
            <a:r>
              <a:rPr lang="da-DK" dirty="0"/>
              <a:t>For </a:t>
            </a:r>
            <a:r>
              <a:rPr lang="da-DK" dirty="0" err="1"/>
              <a:t>less</a:t>
            </a:r>
            <a:r>
              <a:rPr lang="da-DK" dirty="0"/>
              <a:t> load on the </a:t>
            </a:r>
            <a:r>
              <a:rPr lang="da-DK" dirty="0" err="1"/>
              <a:t>climate</a:t>
            </a:r>
            <a:r>
              <a:rPr lang="da-DK" dirty="0"/>
              <a:t> (</a:t>
            </a:r>
            <a:r>
              <a:rPr lang="da-DK" dirty="0" err="1"/>
              <a:t>less</a:t>
            </a:r>
            <a:r>
              <a:rPr lang="da-DK" dirty="0"/>
              <a:t> GHG)</a:t>
            </a:r>
          </a:p>
          <a:p>
            <a:pPr lvl="1"/>
            <a:r>
              <a:rPr lang="da-DK" dirty="0"/>
              <a:t>For </a:t>
            </a:r>
            <a:r>
              <a:rPr lang="da-DK" dirty="0" err="1"/>
              <a:t>preservation</a:t>
            </a:r>
            <a:r>
              <a:rPr lang="da-DK" dirty="0"/>
              <a:t> of </a:t>
            </a:r>
            <a:r>
              <a:rPr lang="da-DK" dirty="0" err="1"/>
              <a:t>resources</a:t>
            </a:r>
            <a:endParaRPr lang="da-DK" dirty="0"/>
          </a:p>
          <a:p>
            <a:pPr lvl="1"/>
            <a:r>
              <a:rPr lang="da-DK" dirty="0"/>
              <a:t>For the </a:t>
            </a:r>
            <a:r>
              <a:rPr lang="da-DK" dirty="0" err="1"/>
              <a:t>environment</a:t>
            </a:r>
            <a:r>
              <a:rPr lang="da-DK" dirty="0"/>
              <a:t> (</a:t>
            </a:r>
            <a:r>
              <a:rPr lang="da-DK" dirty="0" err="1"/>
              <a:t>less</a:t>
            </a:r>
            <a:r>
              <a:rPr lang="da-DK" dirty="0"/>
              <a:t> </a:t>
            </a:r>
            <a:r>
              <a:rPr lang="da-DK" dirty="0" err="1"/>
              <a:t>waste</a:t>
            </a:r>
            <a:r>
              <a:rPr lang="da-DK" dirty="0"/>
              <a:t>)</a:t>
            </a:r>
          </a:p>
          <a:p>
            <a:pPr lvl="1"/>
            <a:r>
              <a:rPr lang="da-DK" dirty="0"/>
              <a:t>For </a:t>
            </a:r>
            <a:r>
              <a:rPr lang="da-DK" dirty="0" err="1"/>
              <a:t>gaining</a:t>
            </a:r>
            <a:r>
              <a:rPr lang="da-DK" dirty="0"/>
              <a:t> and </a:t>
            </a:r>
            <a:r>
              <a:rPr lang="da-DK" dirty="0" err="1"/>
              <a:t>spreading</a:t>
            </a:r>
            <a:r>
              <a:rPr lang="da-DK" dirty="0"/>
              <a:t> </a:t>
            </a:r>
            <a:r>
              <a:rPr lang="da-DK" dirty="0" err="1"/>
              <a:t>knowledge</a:t>
            </a:r>
            <a:endParaRPr lang="da-DK" dirty="0"/>
          </a:p>
          <a:p>
            <a:r>
              <a:rPr lang="da-DK" dirty="0"/>
              <a:t>And </a:t>
            </a:r>
            <a:r>
              <a:rPr lang="da-DK" dirty="0" err="1"/>
              <a:t>it’s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personally</a:t>
            </a:r>
            <a:r>
              <a:rPr lang="da-DK" dirty="0"/>
              <a:t> </a:t>
            </a:r>
            <a:r>
              <a:rPr lang="da-DK" dirty="0" err="1"/>
              <a:t>rewarding</a:t>
            </a:r>
            <a:r>
              <a:rPr lang="da-DK" dirty="0"/>
              <a:t> and </a:t>
            </a:r>
            <a:r>
              <a:rPr lang="da-DK" dirty="0" err="1"/>
              <a:t>cosy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316C213-7164-3A3E-E502-294677D20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DC9F8A65-8925-5511-56CC-3EC493606529}"/>
              </a:ext>
            </a:extLst>
          </p:cNvPr>
          <p:cNvSpPr txBox="1">
            <a:spLocks/>
          </p:cNvSpPr>
          <p:nvPr/>
        </p:nvSpPr>
        <p:spPr>
          <a:xfrm>
            <a:off x="4959880" y="1985657"/>
            <a:ext cx="5133026" cy="774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err="1"/>
              <a:t>What</a:t>
            </a:r>
            <a:r>
              <a:rPr lang="da-DK" dirty="0"/>
              <a:t> is a repair cafe?</a:t>
            </a:r>
          </a:p>
        </p:txBody>
      </p:sp>
    </p:spTree>
    <p:extLst>
      <p:ext uri="{BB962C8B-B14F-4D97-AF65-F5344CB8AC3E}">
        <p14:creationId xmlns:p14="http://schemas.microsoft.com/office/powerpoint/2010/main" val="86851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3BDF4-556F-473A-A62C-E2E997FC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00343"/>
          </a:xfrm>
        </p:spPr>
        <p:txBody>
          <a:bodyPr/>
          <a:lstStyle/>
          <a:p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1FE4D24-8AD0-CF34-8685-07567284A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11" y="549873"/>
            <a:ext cx="8620655" cy="504924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70EC15E8-BBE1-81CB-8F98-2BD849BE01D3}"/>
              </a:ext>
            </a:extLst>
          </p:cNvPr>
          <p:cNvSpPr txBox="1"/>
          <p:nvPr/>
        </p:nvSpPr>
        <p:spPr>
          <a:xfrm>
            <a:off x="1065211" y="5819699"/>
            <a:ext cx="5157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Et voksende netværk af samarbejdende repair cafeer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1989B1D3-52F9-B97D-5644-C367DACB1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612" y="0"/>
            <a:ext cx="2023533" cy="2023533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B3B44B67-F03B-3077-91EF-BFAF6E522357}"/>
              </a:ext>
            </a:extLst>
          </p:cNvPr>
          <p:cNvSpPr txBox="1"/>
          <p:nvPr/>
        </p:nvSpPr>
        <p:spPr>
          <a:xfrm>
            <a:off x="5010677" y="6189031"/>
            <a:ext cx="434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 growing </a:t>
            </a:r>
            <a:r>
              <a:rPr lang="da-DK" dirty="0" err="1"/>
              <a:t>network</a:t>
            </a:r>
            <a:r>
              <a:rPr lang="da-DK" dirty="0"/>
              <a:t> of </a:t>
            </a:r>
            <a:r>
              <a:rPr lang="da-DK" dirty="0" err="1"/>
              <a:t>connected</a:t>
            </a:r>
            <a:r>
              <a:rPr lang="da-DK" dirty="0"/>
              <a:t> repair cafes</a:t>
            </a:r>
          </a:p>
        </p:txBody>
      </p:sp>
    </p:spTree>
    <p:extLst>
      <p:ext uri="{BB962C8B-B14F-4D97-AF65-F5344CB8AC3E}">
        <p14:creationId xmlns:p14="http://schemas.microsoft.com/office/powerpoint/2010/main" val="390821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34705-4D6D-D432-1D3F-9B2268AB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Behovet for at reparere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B9A002-E1B5-3A00-6A38-388A9E3FA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/>
              <a:t>Hvert år smider vi danskere over 100.000 ton elektronikaffald ud</a:t>
            </a:r>
          </a:p>
          <a:p>
            <a:r>
              <a:rPr lang="da-DK" dirty="0"/>
              <a:t>Ifølge SDU har de fundet at 42% af al elektronikaffald intet eller næsten intet fejler.</a:t>
            </a:r>
          </a:p>
          <a:p>
            <a:r>
              <a:rPr lang="da-DK" dirty="0"/>
              <a:t>Hver gang vi kasserer et produkt koster det affaldsbehandling</a:t>
            </a:r>
          </a:p>
          <a:p>
            <a:r>
              <a:rPr lang="da-DK" dirty="0"/>
              <a:t>Næsten hver gang kræver det brug af en tilsvarende ressourcemængde for at lave et nyt: Olie fra undergrunden til plastik og til energi, minearbejdere (også børn) i Afrika, ødelæggelse af landbrugsland i Sydamerika og flytning af byer i Sverige så jernmalmen kan udvindes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0787022-BE64-A09D-F842-070410F3B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2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34705-4D6D-D432-1D3F-9B2268AB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need</a:t>
            </a:r>
            <a:r>
              <a:rPr lang="da-DK" dirty="0"/>
              <a:t> to repair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B9A002-E1B5-3A00-6A38-388A9E3FA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err="1"/>
              <a:t>Every</a:t>
            </a:r>
            <a:r>
              <a:rPr lang="da-DK" dirty="0"/>
              <a:t> </a:t>
            </a:r>
            <a:r>
              <a:rPr lang="da-DK" dirty="0" err="1"/>
              <a:t>year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generate</a:t>
            </a:r>
            <a:r>
              <a:rPr lang="da-DK" dirty="0"/>
              <a:t> more </a:t>
            </a:r>
            <a:r>
              <a:rPr lang="da-DK" dirty="0" err="1"/>
              <a:t>than</a:t>
            </a:r>
            <a:r>
              <a:rPr lang="da-DK" dirty="0"/>
              <a:t> 100.000 ton </a:t>
            </a:r>
            <a:r>
              <a:rPr lang="da-DK" dirty="0" err="1"/>
              <a:t>elektronic</a:t>
            </a:r>
            <a:r>
              <a:rPr lang="da-DK" dirty="0"/>
              <a:t> </a:t>
            </a:r>
            <a:r>
              <a:rPr lang="da-DK" dirty="0" err="1"/>
              <a:t>waste</a:t>
            </a:r>
            <a:r>
              <a:rPr lang="da-DK" dirty="0"/>
              <a:t> – just in Denmark</a:t>
            </a:r>
          </a:p>
          <a:p>
            <a:r>
              <a:rPr lang="da-DK" dirty="0"/>
              <a:t>42% of the </a:t>
            </a:r>
            <a:r>
              <a:rPr lang="da-DK" dirty="0" err="1"/>
              <a:t>electronic</a:t>
            </a:r>
            <a:r>
              <a:rPr lang="da-DK" dirty="0"/>
              <a:t> </a:t>
            </a:r>
            <a:r>
              <a:rPr lang="da-DK" dirty="0" err="1"/>
              <a:t>waste</a:t>
            </a:r>
            <a:r>
              <a:rPr lang="da-DK" dirty="0"/>
              <a:t> has none or </a:t>
            </a:r>
            <a:r>
              <a:rPr lang="da-DK" dirty="0" err="1"/>
              <a:t>almost</a:t>
            </a:r>
            <a:r>
              <a:rPr lang="da-DK" dirty="0"/>
              <a:t> no </a:t>
            </a:r>
            <a:r>
              <a:rPr lang="da-DK" dirty="0" err="1"/>
              <a:t>errors</a:t>
            </a:r>
            <a:r>
              <a:rPr lang="da-DK" dirty="0"/>
              <a:t> (SDU </a:t>
            </a:r>
            <a:r>
              <a:rPr lang="da-DK" dirty="0" err="1"/>
              <a:t>report</a:t>
            </a:r>
            <a:r>
              <a:rPr lang="da-DK" dirty="0"/>
              <a:t>).</a:t>
            </a:r>
          </a:p>
          <a:p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dumped</a:t>
            </a:r>
            <a:r>
              <a:rPr lang="da-DK" dirty="0"/>
              <a:t> as </a:t>
            </a:r>
            <a:r>
              <a:rPr lang="da-DK" dirty="0" err="1"/>
              <a:t>waste</a:t>
            </a:r>
            <a:r>
              <a:rPr lang="da-DK" dirty="0"/>
              <a:t> is not ”</a:t>
            </a:r>
            <a:r>
              <a:rPr lang="da-DK" dirty="0" err="1"/>
              <a:t>that’s</a:t>
            </a:r>
            <a:r>
              <a:rPr lang="da-DK" dirty="0"/>
              <a:t> it” – it generates a </a:t>
            </a:r>
            <a:r>
              <a:rPr lang="da-DK" dirty="0" err="1"/>
              <a:t>lot</a:t>
            </a:r>
            <a:r>
              <a:rPr lang="da-DK" dirty="0"/>
              <a:t> of handling of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waste</a:t>
            </a:r>
            <a:r>
              <a:rPr lang="da-DK" dirty="0"/>
              <a:t>.</a:t>
            </a:r>
          </a:p>
          <a:p>
            <a:r>
              <a:rPr lang="da-DK" dirty="0"/>
              <a:t>And to </a:t>
            </a:r>
            <a:r>
              <a:rPr lang="da-DK" dirty="0" err="1"/>
              <a:t>take</a:t>
            </a:r>
            <a:r>
              <a:rPr lang="da-DK" dirty="0"/>
              <a:t> a new </a:t>
            </a:r>
            <a:r>
              <a:rPr lang="da-DK" dirty="0" err="1"/>
              <a:t>similar</a:t>
            </a:r>
            <a:r>
              <a:rPr lang="da-DK" dirty="0"/>
              <a:t> product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cost</a:t>
            </a:r>
            <a:r>
              <a:rPr lang="da-DK" dirty="0"/>
              <a:t> a </a:t>
            </a:r>
            <a:r>
              <a:rPr lang="da-DK" dirty="0" err="1"/>
              <a:t>lot</a:t>
            </a:r>
            <a:r>
              <a:rPr lang="da-DK" dirty="0"/>
              <a:t> of </a:t>
            </a:r>
            <a:r>
              <a:rPr lang="da-DK" dirty="0" err="1"/>
              <a:t>resources</a:t>
            </a:r>
            <a:r>
              <a:rPr lang="da-DK" dirty="0"/>
              <a:t>: Oil from the ground for plastic and </a:t>
            </a:r>
            <a:r>
              <a:rPr lang="da-DK" dirty="0" err="1"/>
              <a:t>production</a:t>
            </a:r>
            <a:r>
              <a:rPr lang="da-DK" dirty="0"/>
              <a:t>, miners – </a:t>
            </a:r>
            <a:r>
              <a:rPr lang="da-DK" dirty="0" err="1"/>
              <a:t>even</a:t>
            </a:r>
            <a:r>
              <a:rPr lang="da-DK" dirty="0"/>
              <a:t> </a:t>
            </a:r>
            <a:r>
              <a:rPr lang="da-DK" dirty="0" err="1"/>
              <a:t>children</a:t>
            </a:r>
            <a:r>
              <a:rPr lang="da-DK" dirty="0"/>
              <a:t> – in </a:t>
            </a:r>
            <a:r>
              <a:rPr lang="da-DK" dirty="0" err="1"/>
              <a:t>Africa</a:t>
            </a:r>
            <a:r>
              <a:rPr lang="da-DK" dirty="0"/>
              <a:t>, devastation of </a:t>
            </a:r>
            <a:r>
              <a:rPr lang="da-DK" dirty="0" err="1"/>
              <a:t>agricultural</a:t>
            </a:r>
            <a:r>
              <a:rPr lang="da-DK" dirty="0"/>
              <a:t> land or nature in </a:t>
            </a:r>
            <a:r>
              <a:rPr lang="da-DK" dirty="0" err="1"/>
              <a:t>Southamerica</a:t>
            </a:r>
            <a:r>
              <a:rPr lang="da-DK" dirty="0"/>
              <a:t>, </a:t>
            </a:r>
            <a:r>
              <a:rPr lang="da-DK" dirty="0" err="1"/>
              <a:t>relocation</a:t>
            </a:r>
            <a:r>
              <a:rPr lang="da-DK" dirty="0"/>
              <a:t> of </a:t>
            </a:r>
            <a:r>
              <a:rPr lang="da-DK" dirty="0" err="1"/>
              <a:t>cities</a:t>
            </a:r>
            <a:r>
              <a:rPr lang="da-DK" dirty="0"/>
              <a:t> in </a:t>
            </a:r>
            <a:r>
              <a:rPr lang="da-DK" dirty="0" err="1"/>
              <a:t>Sweden</a:t>
            </a:r>
            <a:r>
              <a:rPr lang="da-DK" dirty="0"/>
              <a:t> to </a:t>
            </a:r>
            <a:r>
              <a:rPr lang="da-DK" dirty="0" err="1"/>
              <a:t>get</a:t>
            </a:r>
            <a:r>
              <a:rPr lang="da-DK" dirty="0"/>
              <a:t> to more </a:t>
            </a:r>
            <a:r>
              <a:rPr lang="da-DK" dirty="0" err="1"/>
              <a:t>iron</a:t>
            </a:r>
            <a:r>
              <a:rPr lang="da-DK" dirty="0"/>
              <a:t> </a:t>
            </a:r>
            <a:r>
              <a:rPr lang="da-DK" dirty="0" err="1"/>
              <a:t>ore</a:t>
            </a:r>
            <a:r>
              <a:rPr lang="da-DK" dirty="0"/>
              <a:t> . . .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0787022-BE64-A09D-F842-070410F3B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84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C3AC8-4470-8611-115E-AD25B4ED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346" y="800323"/>
            <a:ext cx="8121120" cy="766010"/>
          </a:xfrm>
        </p:spPr>
        <p:txBody>
          <a:bodyPr/>
          <a:lstStyle/>
          <a:p>
            <a:r>
              <a:rPr lang="da-DK" dirty="0"/>
              <a:t>Start af ny repair cafe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100C58-0CC6-F8C3-10DE-A5070899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41487"/>
            <a:ext cx="9905999" cy="3541714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En værtsorganisation</a:t>
            </a:r>
          </a:p>
          <a:p>
            <a:pPr lvl="1"/>
            <a:r>
              <a:rPr lang="da-DK" dirty="0"/>
              <a:t>Arbejdsborde og plads til gæster</a:t>
            </a:r>
          </a:p>
          <a:p>
            <a:pPr lvl="1"/>
            <a:r>
              <a:rPr lang="da-DK" dirty="0"/>
              <a:t>Opbevaring af værktøj</a:t>
            </a:r>
          </a:p>
          <a:p>
            <a:pPr lvl="1"/>
            <a:r>
              <a:rPr lang="da-DK" dirty="0"/>
              <a:t>Kaffe</a:t>
            </a:r>
          </a:p>
          <a:p>
            <a:r>
              <a:rPr lang="da-DK" dirty="0"/>
              <a:t>Frivillige</a:t>
            </a:r>
          </a:p>
          <a:p>
            <a:pPr lvl="1"/>
            <a:r>
              <a:rPr lang="da-DK" dirty="0"/>
              <a:t>Koordinator</a:t>
            </a:r>
          </a:p>
          <a:p>
            <a:pPr lvl="1"/>
            <a:r>
              <a:rPr lang="da-DK" dirty="0"/>
              <a:t>Reparatør af tøj m.v. </a:t>
            </a:r>
          </a:p>
          <a:p>
            <a:pPr lvl="1"/>
            <a:r>
              <a:rPr lang="da-DK" dirty="0"/>
              <a:t>Reparatør af ting og sager og elektronik</a:t>
            </a:r>
          </a:p>
          <a:p>
            <a:pPr lvl="1"/>
            <a:r>
              <a:rPr lang="da-DK" dirty="0"/>
              <a:t>SoMe/reklame-aktiv</a:t>
            </a:r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316C213-7164-3A3E-E502-294677D20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2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C3AC8-4470-8611-115E-AD25B4ED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346" y="800323"/>
            <a:ext cx="8121120" cy="766010"/>
          </a:xfrm>
        </p:spPr>
        <p:txBody>
          <a:bodyPr/>
          <a:lstStyle/>
          <a:p>
            <a:r>
              <a:rPr lang="da-DK" dirty="0" err="1"/>
              <a:t>Starting</a:t>
            </a:r>
            <a:r>
              <a:rPr lang="da-DK" dirty="0"/>
              <a:t> a new repair cafe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100C58-0CC6-F8C3-10DE-A5070899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41487"/>
            <a:ext cx="9905999" cy="3541714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Hosting organisation</a:t>
            </a:r>
          </a:p>
          <a:p>
            <a:pPr lvl="1"/>
            <a:r>
              <a:rPr lang="da-DK" dirty="0" err="1"/>
              <a:t>Tables</a:t>
            </a:r>
            <a:r>
              <a:rPr lang="da-DK" dirty="0"/>
              <a:t>, </a:t>
            </a:r>
            <a:r>
              <a:rPr lang="da-DK" dirty="0" err="1"/>
              <a:t>chairs</a:t>
            </a:r>
            <a:r>
              <a:rPr lang="da-DK" dirty="0"/>
              <a:t> and </a:t>
            </a:r>
            <a:r>
              <a:rPr lang="da-DK" dirty="0" err="1"/>
              <a:t>room</a:t>
            </a:r>
            <a:r>
              <a:rPr lang="da-DK" dirty="0"/>
              <a:t> for </a:t>
            </a:r>
            <a:r>
              <a:rPr lang="da-DK" dirty="0" err="1"/>
              <a:t>guests</a:t>
            </a:r>
            <a:endParaRPr lang="da-DK" dirty="0"/>
          </a:p>
          <a:p>
            <a:pPr lvl="1"/>
            <a:r>
              <a:rPr lang="da-DK" dirty="0"/>
              <a:t>Storage for </a:t>
            </a:r>
            <a:r>
              <a:rPr lang="da-DK" dirty="0" err="1"/>
              <a:t>tools</a:t>
            </a:r>
            <a:endParaRPr lang="da-DK" dirty="0"/>
          </a:p>
          <a:p>
            <a:pPr lvl="1"/>
            <a:r>
              <a:rPr lang="da-DK" dirty="0" err="1"/>
              <a:t>Coffee</a:t>
            </a:r>
            <a:endParaRPr lang="da-DK" dirty="0"/>
          </a:p>
          <a:p>
            <a:r>
              <a:rPr lang="da-DK" dirty="0" err="1"/>
              <a:t>Volunteers</a:t>
            </a:r>
            <a:endParaRPr lang="da-DK" dirty="0"/>
          </a:p>
          <a:p>
            <a:pPr lvl="1"/>
            <a:r>
              <a:rPr lang="da-DK" dirty="0" err="1"/>
              <a:t>Coordinator</a:t>
            </a:r>
            <a:endParaRPr lang="da-DK" dirty="0"/>
          </a:p>
          <a:p>
            <a:pPr lvl="1"/>
            <a:r>
              <a:rPr lang="da-DK" dirty="0"/>
              <a:t>Fixer for </a:t>
            </a:r>
            <a:r>
              <a:rPr lang="da-DK" dirty="0" err="1"/>
              <a:t>clothes</a:t>
            </a:r>
            <a:r>
              <a:rPr lang="da-DK" dirty="0"/>
              <a:t> etc.</a:t>
            </a:r>
          </a:p>
          <a:p>
            <a:pPr lvl="1"/>
            <a:r>
              <a:rPr lang="da-DK" dirty="0"/>
              <a:t>Fixer for </a:t>
            </a:r>
            <a:r>
              <a:rPr lang="da-DK" dirty="0" err="1"/>
              <a:t>electrical</a:t>
            </a:r>
            <a:r>
              <a:rPr lang="da-DK" dirty="0"/>
              <a:t> and </a:t>
            </a:r>
            <a:r>
              <a:rPr lang="da-DK" dirty="0" err="1"/>
              <a:t>other</a:t>
            </a:r>
            <a:r>
              <a:rPr lang="da-DK" dirty="0"/>
              <a:t> items</a:t>
            </a:r>
          </a:p>
          <a:p>
            <a:pPr lvl="1"/>
            <a:r>
              <a:rPr lang="da-DK" dirty="0"/>
              <a:t>SoMe and </a:t>
            </a:r>
            <a:r>
              <a:rPr lang="da-DK" dirty="0" err="1"/>
              <a:t>other</a:t>
            </a:r>
            <a:r>
              <a:rPr lang="da-DK" dirty="0"/>
              <a:t> hype-</a:t>
            </a:r>
            <a:r>
              <a:rPr lang="da-DK" dirty="0" err="1"/>
              <a:t>creataion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316C213-7164-3A3E-E502-294677D20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30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C3AC8-4470-8611-115E-AD25B4ED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346" y="800323"/>
            <a:ext cx="8121120" cy="766010"/>
          </a:xfrm>
        </p:spPr>
        <p:txBody>
          <a:bodyPr/>
          <a:lstStyle/>
          <a:p>
            <a:r>
              <a:rPr lang="da-DK" dirty="0" err="1"/>
              <a:t>Starting</a:t>
            </a:r>
            <a:r>
              <a:rPr lang="da-DK" dirty="0"/>
              <a:t> a new repair cafe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100C58-0CC6-F8C3-10DE-A5070899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41487"/>
            <a:ext cx="9905999" cy="3541714"/>
          </a:xfrm>
        </p:spPr>
        <p:txBody>
          <a:bodyPr>
            <a:normAutofit/>
          </a:bodyPr>
          <a:lstStyle/>
          <a:p>
            <a:r>
              <a:rPr lang="da-DK" sz="6600" dirty="0">
                <a:latin typeface="Arial Black" panose="020B0A04020102020204" pitchFamily="34" charset="0"/>
              </a:rPr>
              <a:t>? ? ? ? ? ?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316C213-7164-3A3E-E502-294677D20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99" y="93133"/>
            <a:ext cx="2370667" cy="237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edsløb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TM04033919[[fn=Kredsløb]]</Template>
  <TotalTime>1761</TotalTime>
  <Words>496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Tw Cen MT</vt:lpstr>
      <vt:lpstr>Kredsløb</vt:lpstr>
      <vt:lpstr>Start af ny repair cafe</vt:lpstr>
      <vt:lpstr>Hvad er en repair cafe?</vt:lpstr>
      <vt:lpstr>Hvad er en repair cafe?</vt:lpstr>
      <vt:lpstr>PowerPoint-præsentation</vt:lpstr>
      <vt:lpstr>Behovet for at reparere</vt:lpstr>
      <vt:lpstr>The need to repair</vt:lpstr>
      <vt:lpstr>Start af ny repair cafe</vt:lpstr>
      <vt:lpstr>Starting a new repair cafe</vt:lpstr>
      <vt:lpstr>Starting a new repair cafe</vt:lpstr>
      <vt:lpstr>Starting a new repair cafe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Retten til at reparere</dc:title>
  <dc:creator>Arne Skov</dc:creator>
  <cp:lastModifiedBy>Arne Skov</cp:lastModifiedBy>
  <cp:revision>23</cp:revision>
  <dcterms:created xsi:type="dcterms:W3CDTF">2021-11-08T16:48:19Z</dcterms:created>
  <dcterms:modified xsi:type="dcterms:W3CDTF">2024-10-10T10:51:38Z</dcterms:modified>
</cp:coreProperties>
</file>