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98CBD-25DC-BA50-9292-4FF734984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Community </a:t>
            </a:r>
            <a:r>
              <a:rPr lang="da-DK" dirty="0" err="1"/>
              <a:t>repair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DFF255B-FFBD-0B93-4486-34F0396B9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Cooperation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consumers</a:t>
            </a:r>
            <a:endParaRPr lang="da-DK" dirty="0"/>
          </a:p>
          <a:p>
            <a:r>
              <a:rPr lang="da-DK" dirty="0"/>
              <a:t>Consumers </a:t>
            </a:r>
            <a:r>
              <a:rPr lang="da-DK" dirty="0" err="1"/>
              <a:t>vs</a:t>
            </a:r>
            <a:r>
              <a:rPr lang="da-DK" dirty="0"/>
              <a:t> </a:t>
            </a:r>
            <a:r>
              <a:rPr lang="da-DK" dirty="0" err="1"/>
              <a:t>production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021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8A5A5-0FDF-5949-B30D-C9D73A34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Consumers </a:t>
            </a:r>
            <a:r>
              <a:rPr lang="da-DK" dirty="0" err="1"/>
              <a:t>unite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085D44-F2E0-0DC5-88F9-CA6265E2D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Data, data, data, data</a:t>
            </a:r>
          </a:p>
          <a:p>
            <a:r>
              <a:rPr lang="da-DK" dirty="0"/>
              <a:t>Information to </a:t>
            </a:r>
            <a:r>
              <a:rPr lang="da-DK" dirty="0" err="1"/>
              <a:t>consumers</a:t>
            </a:r>
            <a:endParaRPr lang="da-DK" dirty="0"/>
          </a:p>
          <a:p>
            <a:r>
              <a:rPr lang="da-DK" dirty="0" err="1"/>
              <a:t>Request</a:t>
            </a:r>
            <a:r>
              <a:rPr lang="da-DK" dirty="0"/>
              <a:t> to </a:t>
            </a:r>
            <a:r>
              <a:rPr lang="da-DK" dirty="0" err="1"/>
              <a:t>legislators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408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007E2-D3D0-0658-C182-B0086A25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tricky part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9E167E-EE57-7B68-3CAF-09ACF0FC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energy</a:t>
            </a:r>
            <a:r>
              <a:rPr lang="da-DK" dirty="0"/>
              <a:t> </a:t>
            </a:r>
            <a:r>
              <a:rPr lang="da-DK" dirty="0" err="1"/>
              <a:t>comes</a:t>
            </a:r>
            <a:r>
              <a:rPr lang="da-DK" dirty="0"/>
              <a:t> from the social </a:t>
            </a:r>
            <a:r>
              <a:rPr lang="da-DK" dirty="0" err="1"/>
              <a:t>cooperation</a:t>
            </a:r>
            <a:r>
              <a:rPr lang="da-DK" dirty="0"/>
              <a:t> in community </a:t>
            </a:r>
            <a:r>
              <a:rPr lang="da-DK" dirty="0" err="1"/>
              <a:t>groups</a:t>
            </a:r>
            <a:endParaRPr lang="da-DK" dirty="0"/>
          </a:p>
          <a:p>
            <a:r>
              <a:rPr lang="da-DK" dirty="0"/>
              <a:t>It </a:t>
            </a:r>
            <a:r>
              <a:rPr lang="da-DK" dirty="0" err="1"/>
              <a:t>works</a:t>
            </a:r>
            <a:r>
              <a:rPr lang="da-DK" dirty="0"/>
              <a:t> – for most </a:t>
            </a:r>
            <a:r>
              <a:rPr lang="da-DK" dirty="0" err="1"/>
              <a:t>members</a:t>
            </a:r>
            <a:r>
              <a:rPr lang="da-DK" dirty="0"/>
              <a:t> - on the general </a:t>
            </a:r>
            <a:r>
              <a:rPr lang="da-DK" dirty="0" err="1"/>
              <a:t>understanding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”</a:t>
            </a:r>
            <a:r>
              <a:rPr lang="da-DK" dirty="0" err="1"/>
              <a:t>this</a:t>
            </a:r>
            <a:r>
              <a:rPr lang="da-DK" dirty="0"/>
              <a:t> is </a:t>
            </a:r>
            <a:r>
              <a:rPr lang="da-DK" dirty="0" err="1"/>
              <a:t>important</a:t>
            </a:r>
            <a:r>
              <a:rPr lang="da-DK" dirty="0"/>
              <a:t>”</a:t>
            </a:r>
          </a:p>
          <a:p>
            <a:r>
              <a:rPr lang="da-DK" dirty="0" err="1"/>
              <a:t>Generalized</a:t>
            </a:r>
            <a:r>
              <a:rPr lang="da-DK" dirty="0"/>
              <a:t> data </a:t>
            </a:r>
            <a:r>
              <a:rPr lang="da-DK" dirty="0" err="1"/>
              <a:t>collection</a:t>
            </a:r>
            <a:r>
              <a:rPr lang="da-DK" dirty="0"/>
              <a:t> and data science has </a:t>
            </a:r>
            <a:r>
              <a:rPr lang="da-DK" dirty="0" err="1"/>
              <a:t>less</a:t>
            </a:r>
            <a:r>
              <a:rPr lang="da-DK" dirty="0"/>
              <a:t> </a:t>
            </a:r>
            <a:r>
              <a:rPr lang="da-DK" dirty="0" err="1"/>
              <a:t>space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the </a:t>
            </a:r>
            <a:r>
              <a:rPr lang="da-DK" dirty="0" err="1"/>
              <a:t>sewing</a:t>
            </a:r>
            <a:r>
              <a:rPr lang="da-DK" dirty="0"/>
              <a:t> and </a:t>
            </a:r>
            <a:r>
              <a:rPr lang="da-DK" dirty="0" err="1"/>
              <a:t>soldering</a:t>
            </a:r>
            <a:r>
              <a:rPr lang="da-DK" dirty="0"/>
              <a:t> is the </a:t>
            </a:r>
            <a:r>
              <a:rPr lang="da-DK" dirty="0" err="1"/>
              <a:t>fun</a:t>
            </a:r>
            <a:r>
              <a:rPr lang="da-DK" dirty="0"/>
              <a:t> part.</a:t>
            </a:r>
          </a:p>
          <a:p>
            <a:r>
              <a:rPr lang="da-DK" dirty="0" err="1"/>
              <a:t>Reaching</a:t>
            </a:r>
            <a:r>
              <a:rPr lang="da-DK" dirty="0"/>
              <a:t> </a:t>
            </a:r>
            <a:r>
              <a:rPr lang="da-DK" dirty="0" err="1"/>
              <a:t>legislators</a:t>
            </a:r>
            <a:r>
              <a:rPr lang="da-DK" dirty="0"/>
              <a:t> is </a:t>
            </a:r>
            <a:r>
              <a:rPr lang="da-DK" dirty="0" err="1"/>
              <a:t>realy</a:t>
            </a:r>
            <a:r>
              <a:rPr lang="da-DK" dirty="0"/>
              <a:t> </a:t>
            </a:r>
            <a:r>
              <a:rPr lang="da-DK" dirty="0" err="1"/>
              <a:t>uphill</a:t>
            </a:r>
            <a:endParaRPr lang="da-DK" dirty="0"/>
          </a:p>
          <a:p>
            <a:r>
              <a:rPr lang="da-DK" dirty="0"/>
              <a:t>Expansion ”bu </a:t>
            </a:r>
            <a:r>
              <a:rPr lang="da-DK" dirty="0" err="1"/>
              <a:t>popular</a:t>
            </a:r>
            <a:r>
              <a:rPr lang="da-DK" dirty="0"/>
              <a:t> </a:t>
            </a:r>
            <a:r>
              <a:rPr lang="da-DK" dirty="0" err="1"/>
              <a:t>request</a:t>
            </a:r>
            <a:r>
              <a:rPr lang="da-DK" dirty="0"/>
              <a:t>” is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difficult</a:t>
            </a:r>
            <a:r>
              <a:rPr lang="da-DK" dirty="0"/>
              <a:t> </a:t>
            </a:r>
            <a:r>
              <a:rPr lang="da-DK" dirty="0" err="1"/>
              <a:t>working</a:t>
            </a:r>
            <a:r>
              <a:rPr lang="da-DK" dirty="0"/>
              <a:t> with </a:t>
            </a:r>
            <a:r>
              <a:rPr lang="da-DK" dirty="0" err="1"/>
              <a:t>volunteers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507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0974A-C71F-A109-7A9A-36594D60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Volunteer</a:t>
            </a:r>
            <a:r>
              <a:rPr lang="da-DK" b="1" dirty="0"/>
              <a:t> </a:t>
            </a:r>
            <a:r>
              <a:rPr lang="da-DK" b="1" dirty="0" err="1"/>
              <a:t>Motivational</a:t>
            </a:r>
            <a:r>
              <a:rPr lang="da-DK" b="1" dirty="0"/>
              <a:t> factors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3D96DF-5AA6-FB96-2E43-4F89ABA24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The </a:t>
            </a:r>
            <a:r>
              <a:rPr lang="da-DK" sz="2400" dirty="0" err="1"/>
              <a:t>good</a:t>
            </a:r>
            <a:r>
              <a:rPr lang="da-DK" sz="2400" dirty="0"/>
              <a:t> cause</a:t>
            </a:r>
          </a:p>
          <a:p>
            <a:r>
              <a:rPr lang="da-DK" sz="2400" dirty="0"/>
              <a:t>It </a:t>
            </a:r>
            <a:r>
              <a:rPr lang="da-DK" sz="2400" dirty="0" err="1"/>
              <a:t>makes</a:t>
            </a:r>
            <a:r>
              <a:rPr lang="da-DK" sz="2400" dirty="0"/>
              <a:t> a difference</a:t>
            </a:r>
          </a:p>
          <a:p>
            <a:r>
              <a:rPr lang="da-DK" sz="2400" dirty="0"/>
              <a:t>Using and </a:t>
            </a:r>
            <a:r>
              <a:rPr lang="da-DK" sz="2400" dirty="0" err="1"/>
              <a:t>maintaining</a:t>
            </a:r>
            <a:r>
              <a:rPr lang="da-DK" sz="2400" dirty="0"/>
              <a:t> </a:t>
            </a:r>
            <a:r>
              <a:rPr lang="da-DK" sz="2400" dirty="0" err="1"/>
              <a:t>your</a:t>
            </a:r>
            <a:r>
              <a:rPr lang="da-DK" sz="2400" dirty="0"/>
              <a:t> </a:t>
            </a:r>
            <a:r>
              <a:rPr lang="da-DK" sz="2400" dirty="0" err="1"/>
              <a:t>skillset</a:t>
            </a:r>
            <a:endParaRPr lang="da-DK" sz="2400" dirty="0"/>
          </a:p>
          <a:p>
            <a:r>
              <a:rPr lang="da-DK" sz="2400" dirty="0"/>
              <a:t>Community / Teamwork</a:t>
            </a:r>
          </a:p>
          <a:p>
            <a:r>
              <a:rPr lang="da-DK" sz="2400" dirty="0" err="1"/>
              <a:t>Significance</a:t>
            </a:r>
            <a:endParaRPr lang="da-DK" sz="2400" dirty="0"/>
          </a:p>
          <a:p>
            <a:r>
              <a:rPr lang="da-DK" sz="2400" dirty="0"/>
              <a:t>Fun/</a:t>
            </a:r>
            <a:r>
              <a:rPr lang="da-DK" sz="2400" dirty="0" err="1"/>
              <a:t>interest</a:t>
            </a:r>
            <a:endParaRPr lang="da-DK" sz="2400" dirty="0"/>
          </a:p>
          <a:p>
            <a:r>
              <a:rPr lang="da-DK" sz="2400" dirty="0" err="1"/>
              <a:t>Conscience</a:t>
            </a:r>
            <a:endParaRPr lang="da-DK" sz="2400" dirty="0"/>
          </a:p>
          <a:p>
            <a:endParaRPr lang="da-DK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B9DD84-4298-E0DC-08CA-62FE3945E8D0}"/>
              </a:ext>
            </a:extLst>
          </p:cNvPr>
          <p:cNvSpPr txBox="1">
            <a:spLocks/>
          </p:cNvSpPr>
          <p:nvPr/>
        </p:nvSpPr>
        <p:spPr>
          <a:xfrm>
            <a:off x="4833938" y="1976438"/>
            <a:ext cx="14716125" cy="2027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19442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D2536-9A3E-EC00-1FA7-8C98A7B0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Pitfalls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374B8D-0AB3-8122-1927-43FB60243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b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a-DK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a-DK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40A280E-1F92-5329-CA64-422F7DE99DA2}"/>
              </a:ext>
            </a:extLst>
          </p:cNvPr>
          <p:cNvSpPr txBox="1"/>
          <p:nvPr/>
        </p:nvSpPr>
        <p:spPr>
          <a:xfrm>
            <a:off x="4875335" y="2336873"/>
            <a:ext cx="5772150" cy="2166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DO: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Listen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Be </a:t>
            </a:r>
            <a:r>
              <a:rPr lang="da-D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democratic</a:t>
            </a: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Be Patient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Communicate</a:t>
            </a: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Encourage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02A2247-BE47-EE72-2C3F-06CFC29E27A7}"/>
              </a:ext>
            </a:extLst>
          </p:cNvPr>
          <p:cNvSpPr txBox="1"/>
          <p:nvPr/>
        </p:nvSpPr>
        <p:spPr>
          <a:xfrm>
            <a:off x="776292" y="2345754"/>
            <a:ext cx="3224207" cy="2166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DON’T: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Enforce</a:t>
            </a: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Require</a:t>
            </a: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Expect</a:t>
            </a: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Divide</a:t>
            </a: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da-D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Reward</a:t>
            </a: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a-DK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?!?)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040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9C369-0E2E-5AC5-F959-A17CFBA6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26837A-16BD-D787-F62D-1CD0BD833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085" y="2336873"/>
            <a:ext cx="8562097" cy="3599316"/>
          </a:xfrm>
        </p:spPr>
        <p:txBody>
          <a:bodyPr/>
          <a:lstStyle/>
          <a:p>
            <a:r>
              <a:rPr lang="da-DK" dirty="0"/>
              <a:t>www.repaircafedanmark.dk</a:t>
            </a:r>
          </a:p>
          <a:p>
            <a:endParaRPr lang="da-DK" dirty="0"/>
          </a:p>
          <a:p>
            <a:r>
              <a:rPr lang="da-DK" dirty="0"/>
              <a:t>kontakt@repaircafedanmark.dk</a:t>
            </a:r>
          </a:p>
          <a:p>
            <a:endParaRPr lang="da-DK" dirty="0"/>
          </a:p>
          <a:p>
            <a:r>
              <a:rPr lang="da-DK" altLang="da-DK" sz="2400" b="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facebook.com/</a:t>
            </a:r>
            <a:r>
              <a:rPr lang="da-DK" altLang="da-DK" sz="2400" b="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RepairCafeDanmark</a:t>
            </a:r>
            <a:endParaRPr lang="da-DK" altLang="da-DK" sz="2400" b="0" dirty="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endParaRPr lang="da-DK" altLang="da-DK" dirty="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da-DK" altLang="da-DK" sz="2400" b="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Repair Cafe Danmark is </a:t>
            </a:r>
            <a:r>
              <a:rPr lang="da-DK" altLang="da-DK" sz="2400" b="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supported</a:t>
            </a:r>
            <a:r>
              <a:rPr lang="da-DK" altLang="da-DK" sz="2400" b="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by LB Foreningen</a:t>
            </a:r>
          </a:p>
          <a:p>
            <a:endParaRPr lang="da-DK" altLang="da-DK" sz="2400" b="0" dirty="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E515D923-6573-5EF6-1BB5-E6EC0D55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" y="2113453"/>
            <a:ext cx="869583" cy="86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82E5C77-8AC3-E47C-A632-A906E9F3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" y="3028378"/>
            <a:ext cx="869583" cy="86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6E6558DB-FFD3-8B83-7C08-84616E5F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7" y="3992029"/>
            <a:ext cx="755817" cy="75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17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0DFF7-4097-096C-6FFF-A424B6D1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Questions</a:t>
            </a:r>
            <a:r>
              <a:rPr lang="da-DK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B9D790-E560-5742-D7A5-80459657B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9600" b="1" dirty="0"/>
              <a:t>? ? ? ? ? ? ? ? ? ?</a:t>
            </a:r>
          </a:p>
        </p:txBody>
      </p:sp>
    </p:spTree>
    <p:extLst>
      <p:ext uri="{BB962C8B-B14F-4D97-AF65-F5344CB8AC3E}">
        <p14:creationId xmlns:p14="http://schemas.microsoft.com/office/powerpoint/2010/main" val="35013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F90AA-F50D-77F0-E53D-9CE1EF04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March, 8th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82D42C0-8584-1652-9A9D-9ADCB44E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433" y="166687"/>
            <a:ext cx="5229225" cy="652462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A10A9A1-DF50-038F-BCB7-722E87A616CC}"/>
              </a:ext>
            </a:extLst>
          </p:cNvPr>
          <p:cNvSpPr txBox="1"/>
          <p:nvPr/>
        </p:nvSpPr>
        <p:spPr>
          <a:xfrm>
            <a:off x="254977" y="2166997"/>
            <a:ext cx="48181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International </a:t>
            </a:r>
            <a:r>
              <a:rPr lang="da-DK" sz="2400" dirty="0" err="1"/>
              <a:t>Womens</a:t>
            </a:r>
            <a:r>
              <a:rPr lang="da-DK" sz="2400" dirty="0"/>
              <a:t> Day </a:t>
            </a:r>
            <a:r>
              <a:rPr lang="da-DK" sz="2400" dirty="0" err="1"/>
              <a:t>was</a:t>
            </a:r>
            <a:r>
              <a:rPr lang="da-DK" sz="2400" dirty="0"/>
              <a:t> </a:t>
            </a:r>
            <a:r>
              <a:rPr lang="da-DK" sz="2400" dirty="0" err="1"/>
              <a:t>proposed</a:t>
            </a:r>
            <a:r>
              <a:rPr lang="da-DK" sz="2400" dirty="0"/>
              <a:t> by Clara </a:t>
            </a:r>
            <a:r>
              <a:rPr lang="da-DK" sz="2400" dirty="0" err="1"/>
              <a:t>Zetkin</a:t>
            </a:r>
            <a:r>
              <a:rPr lang="da-DK" sz="2400" dirty="0"/>
              <a:t> on the </a:t>
            </a:r>
            <a:r>
              <a:rPr lang="da-DK" sz="2400" dirty="0" err="1"/>
              <a:t>Socialistic</a:t>
            </a:r>
            <a:r>
              <a:rPr lang="da-DK" sz="2400" dirty="0"/>
              <a:t> Second International Conference in Copenhagen in 1910.</a:t>
            </a:r>
          </a:p>
          <a:p>
            <a:endParaRPr lang="da-DK" sz="2400" dirty="0"/>
          </a:p>
          <a:p>
            <a:r>
              <a:rPr lang="da-DK" sz="2400" dirty="0"/>
              <a:t>Consumer </a:t>
            </a:r>
            <a:r>
              <a:rPr lang="da-DK" sz="2400" dirty="0" err="1"/>
              <a:t>rights</a:t>
            </a:r>
            <a:r>
              <a:rPr lang="da-DK" sz="2400" dirty="0"/>
              <a:t> is </a:t>
            </a:r>
            <a:r>
              <a:rPr lang="da-DK" sz="2400" dirty="0" err="1"/>
              <a:t>close</a:t>
            </a:r>
            <a:r>
              <a:rPr lang="da-DK" sz="2400" dirty="0"/>
              <a:t> </a:t>
            </a:r>
            <a:r>
              <a:rPr lang="da-DK" sz="2400" dirty="0" err="1"/>
              <a:t>connected</a:t>
            </a:r>
            <a:r>
              <a:rPr lang="da-DK" sz="2400" dirty="0"/>
              <a:t> to </a:t>
            </a:r>
            <a:r>
              <a:rPr lang="da-DK" sz="2400" dirty="0" err="1"/>
              <a:t>female</a:t>
            </a:r>
            <a:r>
              <a:rPr lang="da-DK" sz="2400" dirty="0"/>
              <a:t> organisations – the </a:t>
            </a:r>
            <a:r>
              <a:rPr lang="da-DK" sz="2400" dirty="0" err="1"/>
              <a:t>danish</a:t>
            </a:r>
            <a:r>
              <a:rPr lang="da-DK" sz="2400" dirty="0"/>
              <a:t> Forbrugerrådet </a:t>
            </a:r>
            <a:r>
              <a:rPr lang="da-DK" sz="2400" dirty="0" err="1"/>
              <a:t>was</a:t>
            </a:r>
            <a:r>
              <a:rPr lang="da-DK" sz="2400" dirty="0"/>
              <a:t> </a:t>
            </a:r>
            <a:r>
              <a:rPr lang="da-DK" sz="2400" dirty="0" err="1"/>
              <a:t>founded</a:t>
            </a:r>
            <a:r>
              <a:rPr lang="da-DK" sz="2400" dirty="0"/>
              <a:t> in 1947 as Danske Husmødres Forbrugerråd</a:t>
            </a:r>
          </a:p>
        </p:txBody>
      </p:sp>
    </p:spTree>
    <p:extLst>
      <p:ext uri="{BB962C8B-B14F-4D97-AF65-F5344CB8AC3E}">
        <p14:creationId xmlns:p14="http://schemas.microsoft.com/office/powerpoint/2010/main" val="281759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0B3FD-CE3B-9E1A-D0B2-59494E17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Repair Cafe Danmark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D22317-19BC-92A4-6F49-FCA94EAF6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network</a:t>
            </a:r>
            <a:r>
              <a:rPr lang="da-DK" dirty="0"/>
              <a:t> of community </a:t>
            </a:r>
            <a:r>
              <a:rPr lang="da-DK" dirty="0" err="1"/>
              <a:t>repair</a:t>
            </a:r>
            <a:r>
              <a:rPr lang="da-DK" dirty="0"/>
              <a:t> </a:t>
            </a:r>
            <a:r>
              <a:rPr lang="da-DK" dirty="0" err="1"/>
              <a:t>groups</a:t>
            </a:r>
            <a:r>
              <a:rPr lang="da-DK" dirty="0"/>
              <a:t> </a:t>
            </a:r>
            <a:r>
              <a:rPr lang="da-DK" dirty="0" err="1"/>
              <a:t>working</a:t>
            </a:r>
            <a:r>
              <a:rPr lang="da-DK" dirty="0"/>
              <a:t> to</a:t>
            </a:r>
          </a:p>
          <a:p>
            <a:pPr lvl="1"/>
            <a:r>
              <a:rPr lang="da-DK" dirty="0" err="1"/>
              <a:t>Reduce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of </a:t>
            </a:r>
            <a:r>
              <a:rPr lang="da-DK" dirty="0" err="1"/>
              <a:t>natural</a:t>
            </a:r>
            <a:r>
              <a:rPr lang="da-DK" dirty="0"/>
              <a:t> ressources</a:t>
            </a:r>
          </a:p>
          <a:p>
            <a:pPr lvl="1"/>
            <a:r>
              <a:rPr lang="da-DK" dirty="0" err="1"/>
              <a:t>Reduce</a:t>
            </a:r>
            <a:r>
              <a:rPr lang="da-DK" dirty="0"/>
              <a:t> load on </a:t>
            </a:r>
            <a:r>
              <a:rPr lang="da-DK" dirty="0" err="1"/>
              <a:t>climate</a:t>
            </a:r>
            <a:endParaRPr lang="da-DK" dirty="0"/>
          </a:p>
          <a:p>
            <a:pPr lvl="1"/>
            <a:r>
              <a:rPr lang="da-DK" dirty="0" err="1"/>
              <a:t>Reduce</a:t>
            </a:r>
            <a:r>
              <a:rPr lang="da-DK" dirty="0"/>
              <a:t> load on </a:t>
            </a:r>
            <a:r>
              <a:rPr lang="da-DK" dirty="0" err="1"/>
              <a:t>environment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Reduce</a:t>
            </a:r>
            <a:r>
              <a:rPr lang="da-DK" dirty="0"/>
              <a:t> </a:t>
            </a:r>
            <a:r>
              <a:rPr lang="da-DK" dirty="0" err="1"/>
              <a:t>waste</a:t>
            </a:r>
            <a:endParaRPr lang="da-DK" dirty="0"/>
          </a:p>
          <a:p>
            <a:pPr lvl="1"/>
            <a:r>
              <a:rPr lang="da-DK" dirty="0" err="1"/>
              <a:t>Preserve</a:t>
            </a:r>
            <a:r>
              <a:rPr lang="da-DK" dirty="0"/>
              <a:t> </a:t>
            </a:r>
            <a:r>
              <a:rPr lang="da-DK" dirty="0" err="1"/>
              <a:t>knowledge</a:t>
            </a:r>
            <a:r>
              <a:rPr lang="da-DK" dirty="0"/>
              <a:t> on </a:t>
            </a:r>
            <a:r>
              <a:rPr lang="da-DK" dirty="0" err="1"/>
              <a:t>repairing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811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7222F-127A-53C4-E164-88EEE62B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RCDK </a:t>
            </a:r>
            <a:r>
              <a:rPr lang="da-DK" dirty="0" err="1"/>
              <a:t>History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F21500-5E31-64AD-38A8-76F9F1B60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Yearly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new </a:t>
            </a:r>
            <a:r>
              <a:rPr lang="da-DK" dirty="0" err="1"/>
              <a:t>repair</a:t>
            </a:r>
            <a:r>
              <a:rPr lang="da-DK" dirty="0"/>
              <a:t> cafes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96BD89B-DC0E-F5C0-CAF5-58F66E35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94" y="2742101"/>
            <a:ext cx="7219950" cy="265747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96D8F36-9C1F-1B45-9820-ABE34DED4045}"/>
              </a:ext>
            </a:extLst>
          </p:cNvPr>
          <p:cNvSpPr txBox="1"/>
          <p:nvPr/>
        </p:nvSpPr>
        <p:spPr>
          <a:xfrm>
            <a:off x="1441938" y="5482078"/>
            <a:ext cx="640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As of </a:t>
            </a:r>
            <a:r>
              <a:rPr lang="da-DK" dirty="0" err="1"/>
              <a:t>now</a:t>
            </a:r>
            <a:r>
              <a:rPr lang="da-DK" dirty="0"/>
              <a:t>: A total of more </a:t>
            </a:r>
            <a:r>
              <a:rPr lang="da-DK" dirty="0" err="1"/>
              <a:t>than</a:t>
            </a:r>
            <a:r>
              <a:rPr lang="da-DK" dirty="0"/>
              <a:t> 100 </a:t>
            </a:r>
            <a:r>
              <a:rPr lang="da-DK" dirty="0" err="1"/>
              <a:t>repair</a:t>
            </a:r>
            <a:r>
              <a:rPr lang="da-DK" dirty="0"/>
              <a:t> cafes in Denmark</a:t>
            </a:r>
          </a:p>
        </p:txBody>
      </p:sp>
    </p:spTree>
    <p:extLst>
      <p:ext uri="{BB962C8B-B14F-4D97-AF65-F5344CB8AC3E}">
        <p14:creationId xmlns:p14="http://schemas.microsoft.com/office/powerpoint/2010/main" val="264640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02010-420C-5733-D806-82908475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 err="1"/>
              <a:t>repairs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6313ED8-86E2-C868-E434-71DFAB8FB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899" y="2176645"/>
            <a:ext cx="7820025" cy="3514725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109B203-8ACF-8CB7-A288-44E08F869F5E}"/>
              </a:ext>
            </a:extLst>
          </p:cNvPr>
          <p:cNvSpPr txBox="1"/>
          <p:nvPr/>
        </p:nvSpPr>
        <p:spPr>
          <a:xfrm>
            <a:off x="8678008" y="2708031"/>
            <a:ext cx="33432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 </a:t>
            </a:r>
            <a:r>
              <a:rPr lang="da-DK" dirty="0" err="1"/>
              <a:t>huge</a:t>
            </a:r>
            <a:r>
              <a:rPr lang="da-DK" dirty="0"/>
              <a:t> succes –</a:t>
            </a:r>
          </a:p>
          <a:p>
            <a:r>
              <a:rPr lang="da-DK" dirty="0"/>
              <a:t>But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loosing</a:t>
            </a:r>
            <a:r>
              <a:rPr lang="da-DK" dirty="0"/>
              <a:t> big time:</a:t>
            </a:r>
          </a:p>
          <a:p>
            <a:r>
              <a:rPr lang="da-DK" dirty="0" err="1"/>
              <a:t>We</a:t>
            </a:r>
            <a:r>
              <a:rPr lang="da-DK" dirty="0"/>
              <a:t> do </a:t>
            </a:r>
            <a:r>
              <a:rPr lang="da-DK" dirty="0" err="1"/>
              <a:t>repairs</a:t>
            </a:r>
            <a:r>
              <a:rPr lang="da-DK" dirty="0"/>
              <a:t> </a:t>
            </a:r>
            <a:r>
              <a:rPr lang="da-DK" dirty="0" err="1"/>
              <a:t>totaling</a:t>
            </a:r>
            <a:r>
              <a:rPr lang="da-DK" dirty="0"/>
              <a:t> 0.1 pct </a:t>
            </a:r>
          </a:p>
          <a:p>
            <a:r>
              <a:rPr lang="da-DK" dirty="0"/>
              <a:t>of the total </a:t>
            </a:r>
            <a:r>
              <a:rPr lang="da-DK" dirty="0" err="1"/>
              <a:t>amount</a:t>
            </a:r>
            <a:r>
              <a:rPr lang="da-DK" dirty="0"/>
              <a:t> of </a:t>
            </a:r>
            <a:r>
              <a:rPr lang="da-DK" dirty="0" err="1"/>
              <a:t>danish</a:t>
            </a:r>
            <a:r>
              <a:rPr lang="da-DK" dirty="0"/>
              <a:t> </a:t>
            </a:r>
          </a:p>
          <a:p>
            <a:r>
              <a:rPr lang="da-DK" dirty="0"/>
              <a:t>Electronic </a:t>
            </a:r>
            <a:r>
              <a:rPr lang="da-DK" dirty="0" err="1"/>
              <a:t>waste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506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811F5-7E9E-F0E0-E660-27F84BDD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Landsdækkende (næsten)</a:t>
            </a:r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0A7FD59C-865D-9727-30ED-DDA95A8D0C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06" r="1606"/>
          <a:stretch/>
        </p:blipFill>
        <p:spPr>
          <a:xfrm>
            <a:off x="1837592" y="2114968"/>
            <a:ext cx="6919546" cy="4590177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0C746B4-71A6-EE8E-1E94-349BFF2C6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92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726A5-8160-C49B-71D3-E4FFCEF8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Waste </a:t>
            </a:r>
            <a:r>
              <a:rPr lang="da-DK" dirty="0" err="1"/>
              <a:t>reduction</a:t>
            </a:r>
            <a:r>
              <a:rPr lang="da-DK" dirty="0"/>
              <a:t> battle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8CCDC2-6443-9E14-B4E7-193D4ADB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It </a:t>
            </a:r>
            <a:r>
              <a:rPr lang="da-DK" dirty="0" err="1"/>
              <a:t>doesn’t</a:t>
            </a:r>
            <a:r>
              <a:rPr lang="da-DK" dirty="0"/>
              <a:t> start with a </a:t>
            </a:r>
            <a:r>
              <a:rPr lang="da-DK" dirty="0" err="1"/>
              <a:t>screwdriver</a:t>
            </a:r>
            <a:r>
              <a:rPr lang="da-DK" dirty="0"/>
              <a:t> or a hammer – it starts in the mind of </a:t>
            </a:r>
            <a:r>
              <a:rPr lang="da-DK" dirty="0" err="1"/>
              <a:t>people</a:t>
            </a:r>
            <a:r>
              <a:rPr lang="da-DK" dirty="0"/>
              <a:t>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A5F79EC-D6A4-5390-5F52-F392F380F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187" y="2906828"/>
            <a:ext cx="7146639" cy="37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0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0C03E-19E4-FFC5-E9C0-482CBB42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Production</a:t>
            </a:r>
            <a:r>
              <a:rPr lang="da-DK" dirty="0"/>
              <a:t> </a:t>
            </a:r>
            <a:r>
              <a:rPr lang="da-DK" dirty="0" err="1"/>
              <a:t>without</a:t>
            </a:r>
            <a:r>
              <a:rPr lang="da-DK" dirty="0"/>
              <a:t> </a:t>
            </a:r>
            <a:r>
              <a:rPr lang="da-DK" dirty="0" err="1"/>
              <a:t>limitations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796746-019C-6DB8-506D-506E679C7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Production</a:t>
            </a:r>
            <a:r>
              <a:rPr lang="da-DK" dirty="0"/>
              <a:t> </a:t>
            </a:r>
            <a:r>
              <a:rPr lang="da-DK" dirty="0" err="1"/>
              <a:t>requires</a:t>
            </a:r>
            <a:r>
              <a:rPr lang="da-DK" dirty="0"/>
              <a:t> profit and with no </a:t>
            </a:r>
            <a:r>
              <a:rPr lang="da-DK" dirty="0" err="1"/>
              <a:t>regulation</a:t>
            </a:r>
            <a:r>
              <a:rPr lang="da-DK" dirty="0"/>
              <a:t> the </a:t>
            </a:r>
            <a:r>
              <a:rPr lang="da-DK" dirty="0" err="1"/>
              <a:t>methods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endless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Planned</a:t>
            </a:r>
            <a:r>
              <a:rPr lang="da-DK" dirty="0"/>
              <a:t> </a:t>
            </a:r>
            <a:r>
              <a:rPr lang="da-DK" dirty="0" err="1"/>
              <a:t>obsolesence</a:t>
            </a:r>
            <a:endParaRPr lang="da-DK" dirty="0"/>
          </a:p>
          <a:p>
            <a:pPr lvl="1"/>
            <a:r>
              <a:rPr lang="da-DK" dirty="0"/>
              <a:t>Repair </a:t>
            </a:r>
            <a:r>
              <a:rPr lang="da-DK" dirty="0" err="1"/>
              <a:t>obstacles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537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4029F-A539-BBE3-F1DF-91E4A4D5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Planned</a:t>
            </a:r>
            <a:r>
              <a:rPr lang="da-DK" dirty="0"/>
              <a:t> </a:t>
            </a:r>
            <a:r>
              <a:rPr lang="da-DK" dirty="0" err="1"/>
              <a:t>obsolesence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AAA1F3-B9AD-8546-7417-5C42BAAA2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err="1"/>
              <a:t>Productdeterioration</a:t>
            </a:r>
            <a:r>
              <a:rPr lang="da-DK" dirty="0"/>
              <a:t> (filament </a:t>
            </a:r>
            <a:r>
              <a:rPr lang="da-DK" dirty="0" err="1"/>
              <a:t>lamps</a:t>
            </a:r>
            <a:r>
              <a:rPr lang="da-DK" dirty="0"/>
              <a:t>, nylon)</a:t>
            </a:r>
          </a:p>
          <a:p>
            <a:r>
              <a:rPr lang="da-DK" dirty="0" err="1"/>
              <a:t>Built</a:t>
            </a:r>
            <a:r>
              <a:rPr lang="da-DK" dirty="0"/>
              <a:t>-in end of </a:t>
            </a:r>
            <a:r>
              <a:rPr lang="da-DK" dirty="0" err="1"/>
              <a:t>life</a:t>
            </a:r>
            <a:r>
              <a:rPr lang="da-DK" dirty="0"/>
              <a:t> (</a:t>
            </a:r>
            <a:r>
              <a:rPr lang="da-DK" dirty="0" err="1"/>
              <a:t>inkjet</a:t>
            </a:r>
            <a:r>
              <a:rPr lang="da-DK" dirty="0"/>
              <a:t> printers)</a:t>
            </a:r>
          </a:p>
          <a:p>
            <a:r>
              <a:rPr lang="da-DK" dirty="0" err="1"/>
              <a:t>Designpriorities</a:t>
            </a:r>
            <a:r>
              <a:rPr lang="da-DK" dirty="0"/>
              <a:t> (</a:t>
            </a:r>
            <a:r>
              <a:rPr lang="da-DK" dirty="0" err="1"/>
              <a:t>sloppy</a:t>
            </a:r>
            <a:r>
              <a:rPr lang="da-DK" dirty="0"/>
              <a:t> </a:t>
            </a:r>
            <a:r>
              <a:rPr lang="da-DK" dirty="0" err="1"/>
              <a:t>lifetime</a:t>
            </a:r>
            <a:r>
              <a:rPr lang="da-DK" dirty="0"/>
              <a:t> </a:t>
            </a:r>
            <a:r>
              <a:rPr lang="da-DK" dirty="0" err="1"/>
              <a:t>considerations</a:t>
            </a:r>
            <a:r>
              <a:rPr lang="da-DK" dirty="0"/>
              <a:t>)</a:t>
            </a:r>
          </a:p>
          <a:p>
            <a:r>
              <a:rPr lang="da-DK" dirty="0"/>
              <a:t>End of </a:t>
            </a:r>
            <a:r>
              <a:rPr lang="da-DK" dirty="0" err="1"/>
              <a:t>life</a:t>
            </a:r>
            <a:r>
              <a:rPr lang="da-DK" dirty="0"/>
              <a:t> from relations (</a:t>
            </a:r>
            <a:r>
              <a:rPr lang="da-DK" dirty="0" err="1"/>
              <a:t>MitID</a:t>
            </a:r>
            <a:r>
              <a:rPr lang="da-DK" dirty="0"/>
              <a:t> – new </a:t>
            </a:r>
            <a:r>
              <a:rPr lang="da-DK" dirty="0" err="1"/>
              <a:t>phone</a:t>
            </a:r>
            <a:r>
              <a:rPr lang="da-DK" dirty="0"/>
              <a:t>)</a:t>
            </a:r>
          </a:p>
          <a:p>
            <a:r>
              <a:rPr lang="da-DK" dirty="0"/>
              <a:t>The </a:t>
            </a:r>
            <a:r>
              <a:rPr lang="da-DK" dirty="0" err="1"/>
              <a:t>sawtooth</a:t>
            </a:r>
            <a:r>
              <a:rPr lang="da-DK" dirty="0"/>
              <a:t> </a:t>
            </a:r>
            <a:r>
              <a:rPr lang="da-DK" dirty="0" err="1"/>
              <a:t>curve</a:t>
            </a:r>
            <a:r>
              <a:rPr lang="da-DK" dirty="0"/>
              <a:t> of </a:t>
            </a:r>
            <a:r>
              <a:rPr lang="da-DK" dirty="0" err="1"/>
              <a:t>quality</a:t>
            </a:r>
            <a:endParaRPr lang="da-DK" dirty="0"/>
          </a:p>
          <a:p>
            <a:r>
              <a:rPr lang="da-DK" dirty="0"/>
              <a:t>Fashion</a:t>
            </a:r>
          </a:p>
          <a:p>
            <a:endParaRPr lang="da-DK" dirty="0"/>
          </a:p>
          <a:p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samples?</a:t>
            </a:r>
          </a:p>
        </p:txBody>
      </p:sp>
    </p:spTree>
    <p:extLst>
      <p:ext uri="{BB962C8B-B14F-4D97-AF65-F5344CB8AC3E}">
        <p14:creationId xmlns:p14="http://schemas.microsoft.com/office/powerpoint/2010/main" val="293866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7A1A2-B062-22FE-7C42-68F80B67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Repairability</a:t>
            </a:r>
            <a:r>
              <a:rPr lang="da-DK" dirty="0"/>
              <a:t> obstructions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D2794E-316B-39BA-F5A3-C0D3E6C4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Glued</a:t>
            </a:r>
            <a:r>
              <a:rPr lang="da-DK" dirty="0"/>
              <a:t> joints</a:t>
            </a:r>
          </a:p>
          <a:p>
            <a:r>
              <a:rPr lang="da-DK" dirty="0" err="1"/>
              <a:t>Breaking</a:t>
            </a:r>
            <a:r>
              <a:rPr lang="da-DK" dirty="0"/>
              <a:t> Plastic </a:t>
            </a:r>
            <a:r>
              <a:rPr lang="da-DK" dirty="0" err="1"/>
              <a:t>plugs</a:t>
            </a:r>
            <a:endParaRPr lang="da-DK" dirty="0"/>
          </a:p>
          <a:p>
            <a:r>
              <a:rPr lang="da-DK" dirty="0"/>
              <a:t>Special </a:t>
            </a:r>
            <a:r>
              <a:rPr lang="da-DK" dirty="0" err="1"/>
              <a:t>screws</a:t>
            </a:r>
            <a:endParaRPr lang="da-DK" dirty="0"/>
          </a:p>
          <a:p>
            <a:r>
              <a:rPr lang="da-DK" dirty="0"/>
              <a:t>Parts </a:t>
            </a:r>
            <a:r>
              <a:rPr lang="da-DK" dirty="0" err="1"/>
              <a:t>pairing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F3C0FE5-B437-2A39-FB31-AD8ADCA4B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962" l="1782" r="93875">
                        <a14:foregroundMark x1="17483" y1="17500" x2="14365" y2="28269"/>
                        <a14:foregroundMark x1="14365" y1="28269" x2="20490" y2="32500"/>
                        <a14:foregroundMark x1="20490" y1="32500" x2="22383" y2="23269"/>
                        <a14:foregroundMark x1="22383" y1="23269" x2="18151" y2="17500"/>
                        <a14:foregroundMark x1="6459" y1="31538" x2="3563" y2="40192"/>
                        <a14:foregroundMark x1="3563" y1="40192" x2="8241" y2="49615"/>
                        <a14:foregroundMark x1="8241" y1="49615" x2="13140" y2="39808"/>
                        <a14:foregroundMark x1="13140" y1="39808" x2="6236" y2="31346"/>
                        <a14:foregroundMark x1="6236" y1="31346" x2="5902" y2="30962"/>
                        <a14:foregroundMark x1="2784" y1="36346" x2="2784" y2="35385"/>
                        <a14:foregroundMark x1="18486" y1="51346" x2="15590" y2="61538"/>
                        <a14:foregroundMark x1="15590" y1="61538" x2="23497" y2="64423"/>
                        <a14:foregroundMark x1="23497" y1="64423" x2="21715" y2="52885"/>
                        <a14:foregroundMark x1="21715" y1="52885" x2="17149" y2="51538"/>
                        <a14:foregroundMark x1="6013" y1="67115" x2="1893" y2="75385"/>
                        <a14:foregroundMark x1="1893" y1="75385" x2="10690" y2="82115"/>
                        <a14:foregroundMark x1="10690" y1="82115" x2="10356" y2="70385"/>
                        <a14:foregroundMark x1="10356" y1="70385" x2="5011" y2="65769"/>
                        <a14:foregroundMark x1="19933" y1="75962" x2="16704" y2="86154"/>
                        <a14:foregroundMark x1="16704" y1="86154" x2="23163" y2="88077"/>
                        <a14:foregroundMark x1="23163" y1="88077" x2="22829" y2="77692"/>
                        <a14:foregroundMark x1="22829" y1="77692" x2="19822" y2="75192"/>
                        <a14:foregroundMark x1="36748" y1="66154" x2="32071" y2="83462"/>
                        <a14:foregroundMark x1="32071" y1="83462" x2="32851" y2="93077"/>
                        <a14:foregroundMark x1="32851" y1="93077" x2="37751" y2="81346"/>
                        <a14:foregroundMark x1="37751" y1="81346" x2="38976" y2="69231"/>
                        <a14:foregroundMark x1="38976" y1="69231" x2="37082" y2="66154"/>
                        <a14:foregroundMark x1="38530" y1="18654" x2="34967" y2="40385"/>
                        <a14:foregroundMark x1="34967" y1="40385" x2="35523" y2="51923"/>
                        <a14:foregroundMark x1="35523" y1="51923" x2="42873" y2="25962"/>
                        <a14:foregroundMark x1="42873" y1="25962" x2="38976" y2="18846"/>
                        <a14:foregroundMark x1="38976" y1="18846" x2="36971" y2="18462"/>
                        <a14:foregroundMark x1="54009" y1="18462" x2="55902" y2="41731"/>
                        <a14:foregroundMark x1="55902" y1="41731" x2="58686" y2="51346"/>
                        <a14:foregroundMark x1="58686" y1="51346" x2="60579" y2="34615"/>
                        <a14:foregroundMark x1="60579" y1="34615" x2="58129" y2="21154"/>
                        <a14:foregroundMark x1="58129" y1="21154" x2="54009" y2="16731"/>
                        <a14:foregroundMark x1="48664" y1="45769" x2="45100" y2="65962"/>
                        <a14:foregroundMark x1="45100" y1="65962" x2="47216" y2="77885"/>
                        <a14:foregroundMark x1="47216" y1="77885" x2="50557" y2="68077"/>
                        <a14:foregroundMark x1="50557" y1="68077" x2="51448" y2="52885"/>
                        <a14:foregroundMark x1="51448" y1="52885" x2="48552" y2="45000"/>
                        <a14:foregroundMark x1="57127" y1="67500" x2="53675" y2="85769"/>
                        <a14:foregroundMark x1="53675" y1="85769" x2="56125" y2="95962"/>
                        <a14:foregroundMark x1="56125" y1="95962" x2="61915" y2="70000"/>
                        <a14:foregroundMark x1="61915" y1="70000" x2="57350" y2="66538"/>
                        <a14:foregroundMark x1="74610" y1="81154" x2="74165" y2="91538"/>
                        <a14:foregroundMark x1="74165" y1="91538" x2="78285" y2="98462"/>
                        <a14:foregroundMark x1="79587" y1="97590" x2="85746" y2="93462"/>
                        <a14:foregroundMark x1="78285" y1="98462" x2="79097" y2="97918"/>
                        <a14:foregroundMark x1="85746" y1="93462" x2="90535" y2="85769"/>
                        <a14:foregroundMark x1="90535" y1="85769" x2="74388" y2="82885"/>
                        <a14:foregroundMark x1="82851" y1="64038" x2="86637" y2="72500"/>
                        <a14:foregroundMark x1="86637" y1="72500" x2="93875" y2="70769"/>
                        <a14:foregroundMark x1="93875" y1="70769" x2="88530" y2="62692"/>
                        <a14:foregroundMark x1="88530" y1="62692" x2="82183" y2="66731"/>
                        <a14:foregroundMark x1="82183" y1="66731" x2="82183" y2="66731"/>
                        <a14:foregroundMark x1="75835" y1="50769" x2="79176" y2="62308"/>
                        <a14:foregroundMark x1="79176" y1="62308" x2="73719" y2="67692"/>
                        <a14:foregroundMark x1="73719" y1="67692" x2="72606" y2="55962"/>
                        <a14:foregroundMark x1="72606" y1="55962" x2="74833" y2="52885"/>
                        <a14:foregroundMark x1="82071" y1="43077" x2="85969" y2="51731"/>
                        <a14:foregroundMark x1="85969" y1="51731" x2="91091" y2="40000"/>
                        <a14:foregroundMark x1="91091" y1="40000" x2="82851" y2="42308"/>
                        <a14:foregroundMark x1="82851" y1="42308" x2="82517" y2="42692"/>
                        <a14:foregroundMark x1="85189" y1="29231" x2="79844" y2="34615"/>
                        <a14:foregroundMark x1="79844" y1="34615" x2="82739" y2="22500"/>
                        <a14:foregroundMark x1="82739" y1="22500" x2="89310" y2="19423"/>
                        <a14:foregroundMark x1="89211" y1="28245" x2="89198" y2="29423"/>
                        <a14:foregroundMark x1="89310" y1="19423" x2="89217" y2="27767"/>
                        <a14:foregroundMark x1="89198" y1="29423" x2="85969" y2="32885"/>
                        <a14:backgroundMark x1="79844" y1="95577" x2="80290" y2="95385"/>
                        <a14:backgroundMark x1="89310" y1="27692" x2="89421" y2="28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526" y="2234186"/>
            <a:ext cx="7205133" cy="380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3739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92</TotalTime>
  <Words>391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Helvetica</vt:lpstr>
      <vt:lpstr>Trebuchet MS</vt:lpstr>
      <vt:lpstr>Verdana</vt:lpstr>
      <vt:lpstr>Berlin</vt:lpstr>
      <vt:lpstr>Community repair</vt:lpstr>
      <vt:lpstr>Repair Cafe Danmark</vt:lpstr>
      <vt:lpstr>RCDK History</vt:lpstr>
      <vt:lpstr>Number of repairs</vt:lpstr>
      <vt:lpstr>Landsdækkende (næsten)</vt:lpstr>
      <vt:lpstr>Waste reduction battle</vt:lpstr>
      <vt:lpstr>Production without limitations</vt:lpstr>
      <vt:lpstr>Planned obsolesence</vt:lpstr>
      <vt:lpstr>Repairability obstructions</vt:lpstr>
      <vt:lpstr>Consumers unite</vt:lpstr>
      <vt:lpstr>The tricky part</vt:lpstr>
      <vt:lpstr>Volunteer Motivational factors</vt:lpstr>
      <vt:lpstr>Pitfalls</vt:lpstr>
      <vt:lpstr>More</vt:lpstr>
      <vt:lpstr>Questions?</vt:lpstr>
      <vt:lpstr>March, 8th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repair</dc:title>
  <dc:creator>Arne Skov</dc:creator>
  <cp:lastModifiedBy>Arne Skov</cp:lastModifiedBy>
  <cp:revision>1</cp:revision>
  <dcterms:created xsi:type="dcterms:W3CDTF">2024-03-07T23:41:11Z</dcterms:created>
  <dcterms:modified xsi:type="dcterms:W3CDTF">2024-03-08T01:13:17Z</dcterms:modified>
</cp:coreProperties>
</file>