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epair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7F6F4-E6B5-FCF3-1C23-378ABBCF7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Reparationshindringer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94839E2-F065-D74B-E796-CEBB17F98B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Limninger, plasttappe, specialværktøj, </a:t>
            </a:r>
            <a:r>
              <a:rPr lang="da-DK" dirty="0" err="1"/>
              <a:t>partspairing</a:t>
            </a:r>
            <a:r>
              <a:rPr lang="da-DK" dirty="0"/>
              <a:t>, lovgivning</a:t>
            </a:r>
          </a:p>
        </p:txBody>
      </p:sp>
    </p:spTree>
    <p:extLst>
      <p:ext uri="{BB962C8B-B14F-4D97-AF65-F5344CB8AC3E}">
        <p14:creationId xmlns:p14="http://schemas.microsoft.com/office/powerpoint/2010/main" val="167657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A409F-E0E9-D112-94A2-ACC0B5D3C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Limning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D3EE058-B5DE-3C3E-599D-1B1809131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Billig metode til samling. </a:t>
            </a:r>
          </a:p>
          <a:p>
            <a:r>
              <a:rPr lang="da-DK" dirty="0"/>
              <a:t>Men absolut håbløs når det gælder reparation</a:t>
            </a:r>
          </a:p>
        </p:txBody>
      </p:sp>
    </p:spTree>
    <p:extLst>
      <p:ext uri="{BB962C8B-B14F-4D97-AF65-F5344CB8AC3E}">
        <p14:creationId xmlns:p14="http://schemas.microsoft.com/office/powerpoint/2010/main" val="372669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B7CA1-8F1F-186B-2025-A752B7E9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Plasttappe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A9C5FEC-A20E-A044-9179-E1E389D45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Billig til samling</a:t>
            </a:r>
          </a:p>
          <a:p>
            <a:r>
              <a:rPr lang="da-DK" dirty="0"/>
              <a:t>Og går som regel i stykker når man skiller noget ad</a:t>
            </a:r>
          </a:p>
        </p:txBody>
      </p:sp>
    </p:spTree>
    <p:extLst>
      <p:ext uri="{BB962C8B-B14F-4D97-AF65-F5344CB8AC3E}">
        <p14:creationId xmlns:p14="http://schemas.microsoft.com/office/powerpoint/2010/main" val="2323030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5E816-5B4F-C188-A1DD-5392D8666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Specialværktøj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13B732-5B24-0899-FCB7-56C3B7EF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334" y="2336873"/>
            <a:ext cx="4182533" cy="2686962"/>
          </a:xfrm>
        </p:spPr>
        <p:txBody>
          <a:bodyPr/>
          <a:lstStyle/>
          <a:p>
            <a:r>
              <a:rPr lang="da-DK" dirty="0"/>
              <a:t>Jeg har et </a:t>
            </a:r>
            <a:r>
              <a:rPr lang="da-DK" dirty="0" err="1"/>
              <a:t>bitsæt</a:t>
            </a:r>
            <a:r>
              <a:rPr lang="da-DK" dirty="0"/>
              <a:t> med 135 forskellige bits. Og det er ikke nok.</a:t>
            </a:r>
          </a:p>
          <a:p>
            <a:r>
              <a:rPr lang="da-DK" dirty="0"/>
              <a:t>Og ekstra lange skruetrækkere på 35 cm.</a:t>
            </a:r>
          </a:p>
          <a:p>
            <a:r>
              <a:rPr lang="da-DK" dirty="0"/>
              <a:t>Producenterne kalder det ”for sikkerhedens skyld”.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3E28F00D-D7D6-F529-435D-D014DABB3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5962" l="1782" r="93875">
                        <a14:foregroundMark x1="17483" y1="17500" x2="14365" y2="28269"/>
                        <a14:foregroundMark x1="14365" y1="28269" x2="20490" y2="32500"/>
                        <a14:foregroundMark x1="20490" y1="32500" x2="22383" y2="23269"/>
                        <a14:foregroundMark x1="22383" y1="23269" x2="18151" y2="17500"/>
                        <a14:foregroundMark x1="6459" y1="31538" x2="3563" y2="40192"/>
                        <a14:foregroundMark x1="3563" y1="40192" x2="8241" y2="49615"/>
                        <a14:foregroundMark x1="8241" y1="49615" x2="13140" y2="39808"/>
                        <a14:foregroundMark x1="13140" y1="39808" x2="6236" y2="31346"/>
                        <a14:foregroundMark x1="6236" y1="31346" x2="5902" y2="30962"/>
                        <a14:foregroundMark x1="2784" y1="36346" x2="2784" y2="35385"/>
                        <a14:foregroundMark x1="18486" y1="51346" x2="15590" y2="61538"/>
                        <a14:foregroundMark x1="15590" y1="61538" x2="23497" y2="64423"/>
                        <a14:foregroundMark x1="23497" y1="64423" x2="21715" y2="52885"/>
                        <a14:foregroundMark x1="21715" y1="52885" x2="17149" y2="51538"/>
                        <a14:foregroundMark x1="6013" y1="67115" x2="1893" y2="75385"/>
                        <a14:foregroundMark x1="1893" y1="75385" x2="10690" y2="82115"/>
                        <a14:foregroundMark x1="10690" y1="82115" x2="10356" y2="70385"/>
                        <a14:foregroundMark x1="10356" y1="70385" x2="5011" y2="65769"/>
                        <a14:foregroundMark x1="19933" y1="75962" x2="16704" y2="86154"/>
                        <a14:foregroundMark x1="16704" y1="86154" x2="23163" y2="88077"/>
                        <a14:foregroundMark x1="23163" y1="88077" x2="22829" y2="77692"/>
                        <a14:foregroundMark x1="22829" y1="77692" x2="19822" y2="75192"/>
                        <a14:foregroundMark x1="36748" y1="66154" x2="32071" y2="83462"/>
                        <a14:foregroundMark x1="32071" y1="83462" x2="32851" y2="93077"/>
                        <a14:foregroundMark x1="32851" y1="93077" x2="37751" y2="81346"/>
                        <a14:foregroundMark x1="37751" y1="81346" x2="38976" y2="69231"/>
                        <a14:foregroundMark x1="38976" y1="69231" x2="37082" y2="66154"/>
                        <a14:foregroundMark x1="38530" y1="18654" x2="34967" y2="40385"/>
                        <a14:foregroundMark x1="34967" y1="40385" x2="35523" y2="51923"/>
                        <a14:foregroundMark x1="35523" y1="51923" x2="42873" y2="25962"/>
                        <a14:foregroundMark x1="42873" y1="25962" x2="38976" y2="18846"/>
                        <a14:foregroundMark x1="38976" y1="18846" x2="36971" y2="18462"/>
                        <a14:foregroundMark x1="54009" y1="18462" x2="55902" y2="41731"/>
                        <a14:foregroundMark x1="55902" y1="41731" x2="58686" y2="51346"/>
                        <a14:foregroundMark x1="58686" y1="51346" x2="60579" y2="34615"/>
                        <a14:foregroundMark x1="60579" y1="34615" x2="58129" y2="21154"/>
                        <a14:foregroundMark x1="58129" y1="21154" x2="54009" y2="16731"/>
                        <a14:foregroundMark x1="48664" y1="45769" x2="45100" y2="65962"/>
                        <a14:foregroundMark x1="45100" y1="65962" x2="47216" y2="77885"/>
                        <a14:foregroundMark x1="47216" y1="77885" x2="50557" y2="68077"/>
                        <a14:foregroundMark x1="50557" y1="68077" x2="51448" y2="52885"/>
                        <a14:foregroundMark x1="51448" y1="52885" x2="48552" y2="45000"/>
                        <a14:foregroundMark x1="57127" y1="67500" x2="53675" y2="85769"/>
                        <a14:foregroundMark x1="53675" y1="85769" x2="56125" y2="95962"/>
                        <a14:foregroundMark x1="56125" y1="95962" x2="61915" y2="70000"/>
                        <a14:foregroundMark x1="61915" y1="70000" x2="57350" y2="66538"/>
                        <a14:foregroundMark x1="74610" y1="81154" x2="74165" y2="91538"/>
                        <a14:foregroundMark x1="74165" y1="91538" x2="78285" y2="98462"/>
                        <a14:foregroundMark x1="79587" y1="97590" x2="85746" y2="93462"/>
                        <a14:foregroundMark x1="78285" y1="98462" x2="79097" y2="97918"/>
                        <a14:foregroundMark x1="85746" y1="93462" x2="90535" y2="85769"/>
                        <a14:foregroundMark x1="90535" y1="85769" x2="74388" y2="82885"/>
                        <a14:foregroundMark x1="82851" y1="64038" x2="86637" y2="72500"/>
                        <a14:foregroundMark x1="86637" y1="72500" x2="93875" y2="70769"/>
                        <a14:foregroundMark x1="93875" y1="70769" x2="88530" y2="62692"/>
                        <a14:foregroundMark x1="88530" y1="62692" x2="82183" y2="66731"/>
                        <a14:foregroundMark x1="82183" y1="66731" x2="82183" y2="66731"/>
                        <a14:foregroundMark x1="75835" y1="50769" x2="79176" y2="62308"/>
                        <a14:foregroundMark x1="79176" y1="62308" x2="73719" y2="67692"/>
                        <a14:foregroundMark x1="73719" y1="67692" x2="72606" y2="55962"/>
                        <a14:foregroundMark x1="72606" y1="55962" x2="74833" y2="52885"/>
                        <a14:foregroundMark x1="82071" y1="43077" x2="85969" y2="51731"/>
                        <a14:foregroundMark x1="85969" y1="51731" x2="91091" y2="40000"/>
                        <a14:foregroundMark x1="91091" y1="40000" x2="82851" y2="42308"/>
                        <a14:foregroundMark x1="82851" y1="42308" x2="82517" y2="42692"/>
                        <a14:foregroundMark x1="85189" y1="29231" x2="79844" y2="34615"/>
                        <a14:foregroundMark x1="79844" y1="34615" x2="82739" y2="22500"/>
                        <a14:foregroundMark x1="82739" y1="22500" x2="89310" y2="19423"/>
                        <a14:foregroundMark x1="89211" y1="28245" x2="89198" y2="29423"/>
                        <a14:foregroundMark x1="89310" y1="19423" x2="89217" y2="27767"/>
                        <a14:foregroundMark x1="89198" y1="29423" x2="85969" y2="32885"/>
                        <a14:backgroundMark x1="79844" y1="95577" x2="80290" y2="95385"/>
                        <a14:backgroundMark x1="89310" y1="27692" x2="89421" y2="280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63534" y="2546764"/>
            <a:ext cx="7205133" cy="380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36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43CFC-F114-5428-3E7E-28B87E6A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Parts </a:t>
            </a:r>
            <a:r>
              <a:rPr lang="da-DK" dirty="0" err="1"/>
              <a:t>pairing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698711E-C66F-6CA6-2834-3DCF23354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Det seneste påfund. Fingeraftrykslæseren i din iPhone er kodet til netop dit telefon-motherboard – og det er en ny ikke. Og det samme gælder andre væsentlige komponenter, fx kameraet.</a:t>
            </a:r>
          </a:p>
          <a:p>
            <a:r>
              <a:rPr lang="da-DK" dirty="0"/>
              <a:t>Skulle glasset på din telefon gå i stykker –det er bare ærgerligt at fingeraftrykslæseren er limet fast på glasset.</a:t>
            </a:r>
          </a:p>
          <a:p>
            <a:r>
              <a:rPr lang="da-DK" dirty="0"/>
              <a:t>John Deere bruger noget tilsvarende til at sikre sig at deres landbrugsmaskiner kun repareres af deres egne autoriserede reparatører. Og tilsvarende tendenser findes indenfor autoværksteder.</a:t>
            </a:r>
          </a:p>
        </p:txBody>
      </p:sp>
    </p:spTree>
    <p:extLst>
      <p:ext uri="{BB962C8B-B14F-4D97-AF65-F5344CB8AC3E}">
        <p14:creationId xmlns:p14="http://schemas.microsoft.com/office/powerpoint/2010/main" val="213355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8C4D2-DD4C-0BEB-D830-DE259D59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Lovgivning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B912EE-2841-66D8-D6F6-843E1E0D5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9437346" cy="4080860"/>
          </a:xfrm>
        </p:spPr>
        <p:txBody>
          <a:bodyPr/>
          <a:lstStyle/>
          <a:p>
            <a:r>
              <a:rPr lang="da-DK" dirty="0"/>
              <a:t>Der er ikke meget lovgivning, der beskytter forbrugeren mod at blive stavnsbundet til en bestemt producent. Bemærk også hvordan software i stigende krad bliver abonnementer i stedet for anskaffelser.</a:t>
            </a:r>
          </a:p>
          <a:p>
            <a:r>
              <a:rPr lang="da-DK" dirty="0"/>
              <a:t>I USA bruger nogle producenter copyright bestemmelser til at forhindre reparationer: Fiksede du den så den nu virker? Så har du jo ændret på den og det er imod vores copyright.</a:t>
            </a:r>
          </a:p>
          <a:p>
            <a:r>
              <a:rPr lang="da-DK" dirty="0"/>
              <a:t>Right to </a:t>
            </a:r>
            <a:r>
              <a:rPr lang="da-DK" dirty="0" err="1"/>
              <a:t>repair</a:t>
            </a:r>
            <a:r>
              <a:rPr lang="da-DK" dirty="0"/>
              <a:t>: </a:t>
            </a:r>
            <a:r>
              <a:rPr lang="da-DK" dirty="0" err="1"/>
              <a:t>You</a:t>
            </a:r>
            <a:r>
              <a:rPr lang="da-DK" dirty="0"/>
              <a:t> have </a:t>
            </a:r>
            <a:r>
              <a:rPr lang="da-DK" dirty="0" err="1"/>
              <a:t>paid</a:t>
            </a:r>
            <a:r>
              <a:rPr lang="da-DK" dirty="0"/>
              <a:t> it –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own</a:t>
            </a:r>
            <a:r>
              <a:rPr lang="da-DK" dirty="0"/>
              <a:t> it.</a:t>
            </a:r>
          </a:p>
          <a:p>
            <a:r>
              <a:rPr lang="da-DK" dirty="0"/>
              <a:t>EU parlament kontra EU kommission</a:t>
            </a:r>
          </a:p>
          <a:p>
            <a:r>
              <a:rPr lang="en-US" dirty="0">
                <a:hlinkClick r:id="rId2"/>
              </a:rPr>
              <a:t>Home - Right to Repair Europe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724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4AFF7-EFAF-4E0C-8584-36EDA8D5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Modtræk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7929750-AEE4-F67D-C386-02C562C40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Politisk påvirkning</a:t>
            </a:r>
          </a:p>
          <a:p>
            <a:r>
              <a:rPr lang="da-DK" dirty="0"/>
              <a:t>Producentpåvirkning gennem forbrugerrådgivning</a:t>
            </a:r>
          </a:p>
          <a:p>
            <a:r>
              <a:rPr lang="da-DK" dirty="0"/>
              <a:t>Viden og videndeling</a:t>
            </a:r>
          </a:p>
          <a:p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F9D9594-DFE4-7D8D-C516-D2D5A2B16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20" y="3641196"/>
            <a:ext cx="2674447" cy="2324915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3AA1C3F5-5CBD-4796-14A8-4011B072F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0133" y="3641196"/>
            <a:ext cx="2065867" cy="2296547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A526709C-7D65-CB62-DDC2-631DFAE10A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0545" y="3641196"/>
            <a:ext cx="2543175" cy="2314575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7115C124-5E6B-7197-F612-6E73AF7493FD}"/>
              </a:ext>
            </a:extLst>
          </p:cNvPr>
          <p:cNvSpPr txBox="1"/>
          <p:nvPr/>
        </p:nvSpPr>
        <p:spPr>
          <a:xfrm>
            <a:off x="356620" y="6100342"/>
            <a:ext cx="2808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 err="1"/>
              <a:t>Hâws</a:t>
            </a:r>
            <a:r>
              <a:rPr lang="da-DK" sz="1600" dirty="0"/>
              <a:t>: Kan ikke skille den ad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31E56ED-088C-CAD4-540F-0D24BCF0AB3D}"/>
              </a:ext>
            </a:extLst>
          </p:cNvPr>
          <p:cNvSpPr txBox="1"/>
          <p:nvPr/>
        </p:nvSpPr>
        <p:spPr>
          <a:xfrm>
            <a:off x="3540086" y="6100342"/>
            <a:ext cx="3615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OBH Nordica: Kan vi komme lidt ind i</a:t>
            </a:r>
          </a:p>
          <a:p>
            <a:r>
              <a:rPr lang="da-DK" sz="1600" dirty="0"/>
              <a:t>- men ikke gearkassen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10DBD574-1F7B-7734-B34B-DEDD5EA0CC52}"/>
              </a:ext>
            </a:extLst>
          </p:cNvPr>
          <p:cNvSpPr txBox="1"/>
          <p:nvPr/>
        </p:nvSpPr>
        <p:spPr>
          <a:xfrm>
            <a:off x="7064938" y="6054175"/>
            <a:ext cx="2993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 err="1"/>
              <a:t>Kitchenaid</a:t>
            </a:r>
            <a:r>
              <a:rPr lang="da-DK" sz="1600" dirty="0"/>
              <a:t>: Kan skilles ad og</a:t>
            </a:r>
          </a:p>
          <a:p>
            <a:r>
              <a:rPr lang="da-DK" sz="1600" dirty="0"/>
              <a:t>gearhjul købes som reservedel</a:t>
            </a:r>
          </a:p>
        </p:txBody>
      </p:sp>
    </p:spTree>
    <p:extLst>
      <p:ext uri="{BB962C8B-B14F-4D97-AF65-F5344CB8AC3E}">
        <p14:creationId xmlns:p14="http://schemas.microsoft.com/office/powerpoint/2010/main" val="149844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037F3-E020-31B0-0D64-2A338B2FC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535E8B-8A7A-C7FB-4370-656FB2D4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?</a:t>
            </a:r>
          </a:p>
          <a:p>
            <a:r>
              <a:rPr lang="da-DK" dirty="0"/>
              <a:t>?</a:t>
            </a:r>
          </a:p>
          <a:p>
            <a:r>
              <a:rPr lang="da-DK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300504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867</TotalTime>
  <Words>287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Reparationshindringer</vt:lpstr>
      <vt:lpstr>Limning</vt:lpstr>
      <vt:lpstr>Plasttappe</vt:lpstr>
      <vt:lpstr>Specialværktøj</vt:lpstr>
      <vt:lpstr>Parts pairing</vt:lpstr>
      <vt:lpstr>Lovgivning</vt:lpstr>
      <vt:lpstr>Modtræk</vt:lpstr>
      <vt:lpstr>Spørgsmål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Reparationshindringer</dc:title>
  <dc:creator>Arne Skov</dc:creator>
  <cp:lastModifiedBy>Arne Skov</cp:lastModifiedBy>
  <cp:revision>4</cp:revision>
  <dcterms:created xsi:type="dcterms:W3CDTF">2024-02-03T00:27:11Z</dcterms:created>
  <dcterms:modified xsi:type="dcterms:W3CDTF">2024-02-03T14:54:16Z</dcterms:modified>
</cp:coreProperties>
</file>