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repaircafedanmark.dk/klimaberegne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5A9A3-B07A-B49E-DA3A-2C2EB999C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Industrielt produktdesign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8C1D658-154D-0E1B-5614-C7B3BEF2EF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Ressourcer, klima, ejerskab</a:t>
            </a:r>
          </a:p>
        </p:txBody>
      </p:sp>
    </p:spTree>
    <p:extLst>
      <p:ext uri="{BB962C8B-B14F-4D97-AF65-F5344CB8AC3E}">
        <p14:creationId xmlns:p14="http://schemas.microsoft.com/office/powerpoint/2010/main" val="3649957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45CC-9F00-ACE0-1A22-38B7F596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I?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A8EDC9-B08A-1FD3-60DA-B8AF84084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Hvem er mest interesseret i arkitektur?</a:t>
            </a:r>
          </a:p>
          <a:p>
            <a:r>
              <a:rPr lang="da-DK" dirty="0"/>
              <a:t>Og i byplanlægning?</a:t>
            </a:r>
          </a:p>
          <a:p>
            <a:r>
              <a:rPr lang="da-DK" dirty="0"/>
              <a:t>Og produktdesign?</a:t>
            </a:r>
          </a:p>
          <a:p>
            <a:r>
              <a:rPr lang="da-DK" dirty="0"/>
              <a:t>Hvem er fra Aalborg?</a:t>
            </a:r>
          </a:p>
          <a:p>
            <a:r>
              <a:rPr lang="da-DK" dirty="0"/>
              <a:t>Eller fra en anden større by?</a:t>
            </a:r>
          </a:p>
          <a:p>
            <a:r>
              <a:rPr lang="da-DK" dirty="0"/>
              <a:t>Hvem har valgt Aalborg Universitet mest på grund af studieformen?</a:t>
            </a:r>
          </a:p>
          <a:p>
            <a:r>
              <a:rPr lang="da-DK" dirty="0"/>
              <a:t>Hvem har valgt studieretning </a:t>
            </a:r>
            <a:r>
              <a:rPr lang="da-DK" dirty="0" err="1"/>
              <a:t>pga</a:t>
            </a:r>
            <a:r>
              <a:rPr lang="da-DK" dirty="0"/>
              <a:t> beliggenheden?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9967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45CC-9F00-ACE0-1A22-38B7F596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I?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A8EDC9-B08A-1FD3-60DA-B8AF84084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Hvem er mest interesseret i arkitektur?</a:t>
            </a:r>
          </a:p>
          <a:p>
            <a:r>
              <a:rPr lang="da-DK" dirty="0"/>
              <a:t>Og i byplanlægning?</a:t>
            </a:r>
          </a:p>
          <a:p>
            <a:r>
              <a:rPr lang="da-DK" dirty="0"/>
              <a:t>Og produktdesign?</a:t>
            </a:r>
          </a:p>
          <a:p>
            <a:r>
              <a:rPr lang="da-DK" dirty="0"/>
              <a:t>Hvem er fra Aalborg?</a:t>
            </a:r>
          </a:p>
          <a:p>
            <a:r>
              <a:rPr lang="da-DK" dirty="0"/>
              <a:t>Eller fra en anden større by?</a:t>
            </a:r>
          </a:p>
          <a:p>
            <a:r>
              <a:rPr lang="da-DK" dirty="0"/>
              <a:t>Hvem har valgt Aalborg Universitet mest på grund af studieformen?</a:t>
            </a:r>
          </a:p>
          <a:p>
            <a:r>
              <a:rPr lang="da-DK" dirty="0"/>
              <a:t>Hvem har valgt studieretning </a:t>
            </a:r>
            <a:r>
              <a:rPr lang="da-DK" dirty="0" err="1"/>
              <a:t>pga</a:t>
            </a:r>
            <a:r>
              <a:rPr lang="da-DK" dirty="0"/>
              <a:t> beliggenheden?</a:t>
            </a:r>
          </a:p>
          <a:p>
            <a:r>
              <a:rPr lang="da-DK" dirty="0"/>
              <a:t>Hvem har valgt studieretning </a:t>
            </a:r>
            <a:r>
              <a:rPr lang="da-DK" dirty="0" err="1"/>
              <a:t>pga</a:t>
            </a:r>
            <a:r>
              <a:rPr lang="da-DK" dirty="0"/>
              <a:t> kønsfordelingen?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322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5766D-B166-093D-F441-0BA163F0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interessere sig for produktdesign?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FA5A91-5A41-B55B-C15E-B609FB3FE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Hvad er formålet med at udvikle og producere ting og sager?</a:t>
            </a:r>
          </a:p>
          <a:p>
            <a:r>
              <a:rPr lang="da-DK" dirty="0"/>
              <a:t>Hvilke sekundære krav kan have indflydelse på produkters design?</a:t>
            </a:r>
          </a:p>
        </p:txBody>
      </p:sp>
    </p:spTree>
    <p:extLst>
      <p:ext uri="{BB962C8B-B14F-4D97-AF65-F5344CB8AC3E}">
        <p14:creationId xmlns:p14="http://schemas.microsoft.com/office/powerpoint/2010/main" val="2199055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7740E-EA06-7FFF-8900-D6230534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B45FAC-DA97-2865-7331-BFA1A2DF1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Privat: Såre simpelt: De der investerer i produktudvikling og produktion gør det i håb om at tjene en krone eller to.</a:t>
            </a:r>
          </a:p>
          <a:p>
            <a:r>
              <a:rPr lang="da-DK" dirty="0"/>
              <a:t>Offentlig finansieret produktion: De producerede genstande skal opfylde et behov. Men den slags har vi ikke meget af – med mindre det er infrastruktur m.v.</a:t>
            </a:r>
          </a:p>
          <a:p>
            <a:endParaRPr lang="da-DK" dirty="0"/>
          </a:p>
          <a:p>
            <a:r>
              <a:rPr lang="da-DK" dirty="0"/>
              <a:t>(Lucas Aerospace)</a:t>
            </a:r>
          </a:p>
        </p:txBody>
      </p:sp>
    </p:spTree>
    <p:extLst>
      <p:ext uri="{BB962C8B-B14F-4D97-AF65-F5344CB8AC3E}">
        <p14:creationId xmlns:p14="http://schemas.microsoft.com/office/powerpoint/2010/main" val="51109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FA4B9-7F3A-EFBC-3462-63AC4901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Sekundære krav (produkter til forbrugere)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045E20-E630-F8C4-0BE7-6E8FF2D2D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Producenten: Mersalg: Populære produkter eller kort levetid</a:t>
            </a:r>
          </a:p>
          <a:p>
            <a:r>
              <a:rPr lang="da-DK" dirty="0"/>
              <a:t>Forbrugeren: God og billig: kun det jeg skal bruge og lang levetid</a:t>
            </a:r>
          </a:p>
          <a:p>
            <a:r>
              <a:rPr lang="da-DK" dirty="0"/>
              <a:t>Samfundsmæssigt: Lad os få noget vækst? Eller lad os spare på ressourcer og klimabelastning? =&gt; lovgivning</a:t>
            </a:r>
          </a:p>
          <a:p>
            <a:r>
              <a:rPr lang="da-DK" dirty="0"/>
              <a:t>Ingeniøren: Gerne lidt stolthed over at lave noget nyttigt på en smart måde.</a:t>
            </a:r>
          </a:p>
          <a:p>
            <a:endParaRPr lang="da-DK" dirty="0"/>
          </a:p>
          <a:p>
            <a:r>
              <a:rPr lang="da-DK" dirty="0"/>
              <a:t>Historiske bølger: Løvefødder og gesvejsninger, Wegner eller Ikea-design</a:t>
            </a:r>
          </a:p>
        </p:txBody>
      </p:sp>
    </p:spTree>
    <p:extLst>
      <p:ext uri="{BB962C8B-B14F-4D97-AF65-F5344CB8AC3E}">
        <p14:creationId xmlns:p14="http://schemas.microsoft.com/office/powerpoint/2010/main" val="262249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AD0FF7-3EE2-EB16-E357-6376357A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Designeren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CC5A10-7949-E9C9-FF56-4D9DA1002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Velkommen til en kampplads. Der er ikke mange regler, men de fleste kan se, at et design for forbrugeren ikke nødvendigvis er det samme som et design for aktionæren.</a:t>
            </a:r>
          </a:p>
          <a:p>
            <a:r>
              <a:rPr lang="da-DK" dirty="0"/>
              <a:t>Og designere og ingeniører kan nemt komme til at stå lige midt i minefeltet.</a:t>
            </a:r>
          </a:p>
          <a:p>
            <a:r>
              <a:rPr lang="da-DK" dirty="0"/>
              <a:t>Husk at spørge ”Hvorfor?” når noget føles forkert.</a:t>
            </a:r>
          </a:p>
          <a:p>
            <a:r>
              <a:rPr lang="da-DK" dirty="0"/>
              <a:t>(Og tror I det bliver en ingeniør, der ”får skylden” i Ølst?)</a:t>
            </a:r>
          </a:p>
        </p:txBody>
      </p:sp>
    </p:spTree>
    <p:extLst>
      <p:ext uri="{BB962C8B-B14F-4D97-AF65-F5344CB8AC3E}">
        <p14:creationId xmlns:p14="http://schemas.microsoft.com/office/powerpoint/2010/main" val="1547902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F48CC-FC68-D0EF-F864-B65F80EEE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Ressourcebelastningen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960AD2-6B72-BF5A-2270-84C0A4FB1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1972: </a:t>
            </a:r>
            <a:r>
              <a:rPr lang="da-DK" dirty="0" err="1"/>
              <a:t>Romklubben</a:t>
            </a:r>
            <a:r>
              <a:rPr lang="da-DK" dirty="0"/>
              <a:t>: Grænser for vækst</a:t>
            </a:r>
          </a:p>
          <a:p>
            <a:pPr lvl="1"/>
            <a:r>
              <a:rPr lang="da-DK" dirty="0"/>
              <a:t>(Tro ikke at ressourceknaphed kommer til at blive håndteret fredeligt)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95CF633-7094-4EA5-4A0D-C40250CE9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8684"/>
            <a:ext cx="5164465" cy="359931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2637E25-5DE2-E597-67AF-BC8EF7BFF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267" y="3258684"/>
            <a:ext cx="5396276" cy="359931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FBBC9C1-9A11-5840-6AF0-BC4581E0AA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32" r="20191"/>
          <a:stretch/>
        </p:blipFill>
        <p:spPr>
          <a:xfrm>
            <a:off x="9398000" y="3265714"/>
            <a:ext cx="2794000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14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172FF-E087-4EC6-3410-F4A28EA3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Klimabelastningen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76567E-73A7-312A-B2E0-576E6DE19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Hvert eneste produkt belaster klimaet gennem co2 produktion i processen. I har kolleger, der regner på det, men det bruges ikke ret meget: Danmark er blandt andet ”et grønt land” fordi vi ikke medregner vores import af diverse produkter.</a:t>
            </a:r>
          </a:p>
          <a:p>
            <a:r>
              <a:rPr lang="da-DK" dirty="0"/>
              <a:t>Der findes flere regnemaskiner på nettet</a:t>
            </a:r>
          </a:p>
          <a:p>
            <a:r>
              <a:rPr lang="da-DK" dirty="0"/>
              <a:t>- prøv fx Repair Cafe Danmarks:</a:t>
            </a:r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>
                <a:hlinkClick r:id="rId2"/>
              </a:rPr>
              <a:t>Klimaberegner – Repair Cafe Danmark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2D6563A-842B-BCF6-0F37-2862F655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420" y="3429000"/>
            <a:ext cx="4388911" cy="317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20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F4FA9-32E3-624E-8802-BA9255FF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Affaldsbelastningen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886FCC-54F8-BADF-41A2-5A068781E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Det er ikke gratis at slippe af med affald</a:t>
            </a:r>
          </a:p>
          <a:p>
            <a:r>
              <a:rPr lang="da-DK" dirty="0"/>
              <a:t>Danmark laver hvert år over 100.000 ton elektronikaffald</a:t>
            </a:r>
          </a:p>
          <a:p>
            <a:r>
              <a:rPr lang="da-DK" dirty="0" err="1"/>
              <a:t>Ca</a:t>
            </a:r>
            <a:r>
              <a:rPr lang="da-DK" dirty="0"/>
              <a:t> 90.000 ton tøjaffald</a:t>
            </a:r>
          </a:p>
          <a:p>
            <a:r>
              <a:rPr lang="da-DK" dirty="0"/>
              <a:t>Mindst 130.000 ton plastaffald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228085E-02F3-A54F-FE7F-6374CD833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735" y="4099859"/>
            <a:ext cx="5982808" cy="275814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5E4774B-621B-214D-E6E7-FFBEA16C1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57" y="4100722"/>
            <a:ext cx="5198941" cy="27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4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20F2F-4B3E-1640-6E53-118EAC1EB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Genanvendelse og affald: Sidste udvej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1C94183-9D1B-F16F-331B-C45BD2218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574" y="2200464"/>
            <a:ext cx="5323761" cy="3598863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1CD10F7-BB22-E953-1B84-E9DCC9D22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332" y="2161605"/>
            <a:ext cx="2933700" cy="13716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36B6C7E-175F-1C6B-50A5-BC29352AD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733" y="5934531"/>
            <a:ext cx="8822267" cy="92346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19A8E5DE-91CA-A172-A6EC-E244D1A71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776" y="3600807"/>
            <a:ext cx="4819650" cy="88582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0DD87A22-6917-798D-4662-D9F851986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6867" y="5219229"/>
            <a:ext cx="8436202" cy="581218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DEEFEFC1-298F-4189-94A1-9DBCDBDB28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284" y="4609381"/>
            <a:ext cx="7493831" cy="4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6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7A662-582A-55F1-9EFA-F82B868F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Jeg er . . .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E89C803-1CEF-9213-4E4B-C6D941B6B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27" b="79091" l="16750" r="83250">
                        <a14:foregroundMark x1="50750" y1="76932" x2="52750" y2="76023"/>
                        <a14:foregroundMark x1="42750" y1="76250" x2="45750" y2="76705"/>
                        <a14:foregroundMark x1="53875" y1="79091" x2="53375" y2="77386"/>
                        <a14:foregroundMark x1="51500" y1="12727" x2="50750" y2="14318"/>
                      </a14:backgroundRemoval>
                    </a14:imgEffect>
                  </a14:imgLayer>
                </a14:imgProps>
              </a:ext>
            </a:extLst>
          </a:blip>
          <a:srcRect l="8545" t="5411" r="8384" b="15306"/>
          <a:stretch/>
        </p:blipFill>
        <p:spPr>
          <a:xfrm>
            <a:off x="5749258" y="2399167"/>
            <a:ext cx="3682609" cy="3866166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1620359-2A59-591A-3308-8464E8814A38}"/>
              </a:ext>
            </a:extLst>
          </p:cNvPr>
          <p:cNvSpPr txBox="1"/>
          <p:nvPr/>
        </p:nvSpPr>
        <p:spPr>
          <a:xfrm>
            <a:off x="1312333" y="2937933"/>
            <a:ext cx="44471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Svagstrømsingeniør fra DIA Aalborg 1976</a:t>
            </a:r>
          </a:p>
          <a:p>
            <a:endParaRPr lang="da-DK" dirty="0"/>
          </a:p>
          <a:p>
            <a:r>
              <a:rPr lang="da-DK" dirty="0"/>
              <a:t>Civilingeniør fra Aalborg Universitet 1978</a:t>
            </a:r>
          </a:p>
          <a:p>
            <a:endParaRPr lang="da-DK" dirty="0"/>
          </a:p>
          <a:p>
            <a:r>
              <a:rPr lang="da-DK" dirty="0"/>
              <a:t>IT system konsulent og software udvikler</a:t>
            </a:r>
          </a:p>
          <a:p>
            <a:endParaRPr lang="da-DK" dirty="0"/>
          </a:p>
          <a:p>
            <a:r>
              <a:rPr lang="da-DK" dirty="0"/>
              <a:t>Formand for Repair Cafe Danmark</a:t>
            </a:r>
          </a:p>
          <a:p>
            <a:endParaRPr lang="da-DK" dirty="0"/>
          </a:p>
          <a:p>
            <a:r>
              <a:rPr lang="da-DK" dirty="0"/>
              <a:t>Frivillig fikser i 5-6 </a:t>
            </a:r>
            <a:r>
              <a:rPr lang="da-DK" dirty="0" err="1"/>
              <a:t>repair</a:t>
            </a:r>
            <a:r>
              <a:rPr lang="da-DK" dirty="0"/>
              <a:t> caféer</a:t>
            </a:r>
          </a:p>
        </p:txBody>
      </p:sp>
    </p:spTree>
    <p:extLst>
      <p:ext uri="{BB962C8B-B14F-4D97-AF65-F5344CB8AC3E}">
        <p14:creationId xmlns:p14="http://schemas.microsoft.com/office/powerpoint/2010/main" val="3846355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7E4FC-3DAF-FA3F-B460-5356132BA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Politisk: EU og Danmark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88F74F-7914-8F6F-5DD7-4C20B0CDD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DK: Affaldsbekendtgørelse – ingen regulering af produkter</a:t>
            </a:r>
          </a:p>
          <a:p>
            <a:r>
              <a:rPr lang="da-DK" dirty="0"/>
              <a:t>EU: enkelte initiativer: USB-C lader (17 år undervejs), krav til batterier, produktcertifikat på vej</a:t>
            </a:r>
          </a:p>
          <a:p>
            <a:r>
              <a:rPr lang="da-DK" dirty="0"/>
              <a:t>Frankrig: </a:t>
            </a:r>
            <a:r>
              <a:rPr lang="da-DK" dirty="0" err="1"/>
              <a:t>Repairindex</a:t>
            </a:r>
            <a:r>
              <a:rPr lang="da-DK" dirty="0"/>
              <a:t> / </a:t>
            </a:r>
            <a:r>
              <a:rPr lang="da-DK" dirty="0" err="1"/>
              <a:t>Lifetimeindex</a:t>
            </a:r>
            <a:endParaRPr lang="da-DK" dirty="0"/>
          </a:p>
          <a:p>
            <a:r>
              <a:rPr lang="da-DK" dirty="0"/>
              <a:t>Reparationsstøtte i Frankrig, Østrig, Sverige, Thüringen</a:t>
            </a:r>
          </a:p>
          <a:p>
            <a:endParaRPr lang="da-DK" dirty="0"/>
          </a:p>
          <a:p>
            <a:r>
              <a:rPr lang="da-DK" dirty="0"/>
              <a:t>Repair Cafe Danmark: Den oplyste forbruger har mulighed for at træffe fornuftige valg.</a:t>
            </a:r>
          </a:p>
        </p:txBody>
      </p:sp>
    </p:spTree>
    <p:extLst>
      <p:ext uri="{BB962C8B-B14F-4D97-AF65-F5344CB8AC3E}">
        <p14:creationId xmlns:p14="http://schemas.microsoft.com/office/powerpoint/2010/main" val="1195197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94F1F-E2DD-4E05-C027-18FFDFB3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DE966F-6894-ABB5-6AF5-D928BC246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94" y="2336873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</a:p>
          <a:p>
            <a:endParaRPr lang="da-DK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2F0FE34-442A-2E1E-AE1A-CCE58EDBC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4758" y="2303084"/>
            <a:ext cx="1123950" cy="149542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8B1A94BE-F935-72F6-5E11-0CB5B4188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843" y="3985153"/>
            <a:ext cx="1123950" cy="1495425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C15B8ADE-C950-7A5A-9A28-93A7CB6F4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8025" y="2257727"/>
            <a:ext cx="1123950" cy="158614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AACA11CE-38C3-40EB-2522-9E29B11CD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27" y1="80255" x2="58475" y2="789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7674" y="4176712"/>
            <a:ext cx="1123950" cy="1495425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FB39169D-FF21-6F51-1C55-347DDCD2CE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2542" y1="71975" x2="53390" y2="726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6521" y="4083085"/>
            <a:ext cx="1123950" cy="1495425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D4E06030-D1F9-01D8-5302-3F6BA687C7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5085" y1="71338" x2="55932" y2="726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30" y="2977620"/>
            <a:ext cx="11239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1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94F1F-E2DD-4E05-C027-18FFDFB3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I?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DE966F-6894-ABB5-6AF5-D928BC246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94" y="2336873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</a:p>
          <a:p>
            <a:endParaRPr lang="da-DK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2F0FE34-442A-2E1E-AE1A-CCE58EDBC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4758" y="2303084"/>
            <a:ext cx="1123950" cy="149542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8B1A94BE-F935-72F6-5E11-0CB5B4188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843" y="3985153"/>
            <a:ext cx="1123950" cy="1495425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C15B8ADE-C950-7A5A-9A28-93A7CB6F4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8025" y="2257727"/>
            <a:ext cx="1123950" cy="158614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AACA11CE-38C3-40EB-2522-9E29B11CD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27" y1="80255" x2="58475" y2="789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7674" y="4176712"/>
            <a:ext cx="1123950" cy="1495425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FB39169D-FF21-6F51-1C55-347DDCD2CE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2542" y1="71975" x2="53390" y2="726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6521" y="4083085"/>
            <a:ext cx="1123950" cy="1495425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D4E06030-D1F9-01D8-5302-3F6BA687C7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5085" y1="71338" x2="55932" y2="726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30" y="2977620"/>
            <a:ext cx="11239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6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45CC-9F00-ACE0-1A22-38B7F596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I?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A8EDC9-B08A-1FD3-60DA-B8AF84084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Hvem er mest interesseret i arkitektur?</a:t>
            </a:r>
          </a:p>
        </p:txBody>
      </p:sp>
    </p:spTree>
    <p:extLst>
      <p:ext uri="{BB962C8B-B14F-4D97-AF65-F5344CB8AC3E}">
        <p14:creationId xmlns:p14="http://schemas.microsoft.com/office/powerpoint/2010/main" val="137079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45CC-9F00-ACE0-1A22-38B7F596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I?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A8EDC9-B08A-1FD3-60DA-B8AF84084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Hvem er mest interesseret i arkitektur?</a:t>
            </a:r>
          </a:p>
          <a:p>
            <a:r>
              <a:rPr lang="da-DK" dirty="0"/>
              <a:t>Og i byplanlægning?</a:t>
            </a:r>
          </a:p>
        </p:txBody>
      </p:sp>
    </p:spTree>
    <p:extLst>
      <p:ext uri="{BB962C8B-B14F-4D97-AF65-F5344CB8AC3E}">
        <p14:creationId xmlns:p14="http://schemas.microsoft.com/office/powerpoint/2010/main" val="244070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45CC-9F00-ACE0-1A22-38B7F596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I?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A8EDC9-B08A-1FD3-60DA-B8AF84084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Hvem er mest interesseret i arkitektur?</a:t>
            </a:r>
          </a:p>
          <a:p>
            <a:r>
              <a:rPr lang="da-DK" dirty="0"/>
              <a:t>Og i byplanlægning?</a:t>
            </a:r>
          </a:p>
          <a:p>
            <a:r>
              <a:rPr lang="da-DK" dirty="0"/>
              <a:t>Og produktdesign?</a:t>
            </a:r>
          </a:p>
        </p:txBody>
      </p:sp>
    </p:spTree>
    <p:extLst>
      <p:ext uri="{BB962C8B-B14F-4D97-AF65-F5344CB8AC3E}">
        <p14:creationId xmlns:p14="http://schemas.microsoft.com/office/powerpoint/2010/main" val="58725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45CC-9F00-ACE0-1A22-38B7F596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I?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A8EDC9-B08A-1FD3-60DA-B8AF84084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Hvem er mest interesseret i arkitektur?</a:t>
            </a:r>
          </a:p>
          <a:p>
            <a:r>
              <a:rPr lang="da-DK" dirty="0"/>
              <a:t>Og i byplanlægning?</a:t>
            </a:r>
          </a:p>
          <a:p>
            <a:r>
              <a:rPr lang="da-DK" dirty="0"/>
              <a:t>Og produktdesign?</a:t>
            </a:r>
          </a:p>
          <a:p>
            <a:r>
              <a:rPr lang="da-DK" dirty="0"/>
              <a:t>Hvem er fra Aalborg?</a:t>
            </a:r>
          </a:p>
        </p:txBody>
      </p:sp>
    </p:spTree>
    <p:extLst>
      <p:ext uri="{BB962C8B-B14F-4D97-AF65-F5344CB8AC3E}">
        <p14:creationId xmlns:p14="http://schemas.microsoft.com/office/powerpoint/2010/main" val="326396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45CC-9F00-ACE0-1A22-38B7F596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I?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A8EDC9-B08A-1FD3-60DA-B8AF84084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Hvem er mest interesseret i arkitektur?</a:t>
            </a:r>
          </a:p>
          <a:p>
            <a:r>
              <a:rPr lang="da-DK" dirty="0"/>
              <a:t>Og i byplanlægning?</a:t>
            </a:r>
          </a:p>
          <a:p>
            <a:r>
              <a:rPr lang="da-DK" dirty="0"/>
              <a:t>Og produktdesign?</a:t>
            </a:r>
          </a:p>
          <a:p>
            <a:r>
              <a:rPr lang="da-DK" dirty="0"/>
              <a:t>Hvem er fra Aalborg?</a:t>
            </a:r>
          </a:p>
          <a:p>
            <a:r>
              <a:rPr lang="da-DK" dirty="0"/>
              <a:t>Eller fra en anden større by?</a:t>
            </a:r>
          </a:p>
        </p:txBody>
      </p:sp>
    </p:spTree>
    <p:extLst>
      <p:ext uri="{BB962C8B-B14F-4D97-AF65-F5344CB8AC3E}">
        <p14:creationId xmlns:p14="http://schemas.microsoft.com/office/powerpoint/2010/main" val="2652521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45CC-9F00-ACE0-1A22-38B7F596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I?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A8EDC9-B08A-1FD3-60DA-B8AF84084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Hvem er mest interesseret i arkitektur?</a:t>
            </a:r>
          </a:p>
          <a:p>
            <a:r>
              <a:rPr lang="da-DK" dirty="0"/>
              <a:t>Og i byplanlægning?</a:t>
            </a:r>
          </a:p>
          <a:p>
            <a:r>
              <a:rPr lang="da-DK" dirty="0"/>
              <a:t>Og produktdesign?</a:t>
            </a:r>
          </a:p>
          <a:p>
            <a:r>
              <a:rPr lang="da-DK" dirty="0"/>
              <a:t>Hvem er fra Aalborg?</a:t>
            </a:r>
          </a:p>
          <a:p>
            <a:r>
              <a:rPr lang="da-DK" dirty="0"/>
              <a:t>Eller fra en anden større by?</a:t>
            </a:r>
          </a:p>
          <a:p>
            <a:r>
              <a:rPr lang="da-DK" dirty="0"/>
              <a:t>Hvem har valgt Aalborg Universitet mest på grund af studieformen?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928392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4719</TotalTime>
  <Words>705</Words>
  <Application>Microsoft Office PowerPoint</Application>
  <PresentationFormat>Widescreen</PresentationFormat>
  <Paragraphs>101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4" baseType="lpstr">
      <vt:lpstr>Arial</vt:lpstr>
      <vt:lpstr>Trebuchet MS</vt:lpstr>
      <vt:lpstr>Berlin</vt:lpstr>
      <vt:lpstr>Industrielt produktdesign</vt:lpstr>
      <vt:lpstr>Jeg er . . .</vt:lpstr>
      <vt:lpstr>Hvem er I?</vt:lpstr>
      <vt:lpstr>Hvem er I?</vt:lpstr>
      <vt:lpstr>Hvem er I?</vt:lpstr>
      <vt:lpstr>Hvem er I?</vt:lpstr>
      <vt:lpstr>Hvem er I?</vt:lpstr>
      <vt:lpstr>Hvem er I?</vt:lpstr>
      <vt:lpstr>Hvem er I?</vt:lpstr>
      <vt:lpstr>Hvem er I?</vt:lpstr>
      <vt:lpstr>Hvem er I?</vt:lpstr>
      <vt:lpstr>Hvorfor interessere sig for produktdesign?</vt:lpstr>
      <vt:lpstr>Formål</vt:lpstr>
      <vt:lpstr>Sekundære krav (produkter til forbrugere)</vt:lpstr>
      <vt:lpstr>Designeren</vt:lpstr>
      <vt:lpstr>Ressourcebelastningen</vt:lpstr>
      <vt:lpstr>Klimabelastningen</vt:lpstr>
      <vt:lpstr>Affaldsbelastningen</vt:lpstr>
      <vt:lpstr>Genanvendelse og affald: Sidste udvej</vt:lpstr>
      <vt:lpstr>Politisk: EU og Danmark</vt:lpstr>
      <vt:lpstr>Spørgsmål?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Industrielt produktdesign</dc:title>
  <dc:creator>Arne Skov</dc:creator>
  <cp:lastModifiedBy>Arne Skov</cp:lastModifiedBy>
  <cp:revision>8</cp:revision>
  <dcterms:created xsi:type="dcterms:W3CDTF">2024-01-31T13:50:59Z</dcterms:created>
  <dcterms:modified xsi:type="dcterms:W3CDTF">2024-02-06T17:04:35Z</dcterms:modified>
</cp:coreProperties>
</file>