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9" r:id="rId3"/>
    <p:sldId id="268" r:id="rId4"/>
    <p:sldId id="256" r:id="rId5"/>
    <p:sldId id="257" r:id="rId6"/>
    <p:sldId id="258" r:id="rId7"/>
    <p:sldId id="259" r:id="rId8"/>
    <p:sldId id="264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34705-4D6D-D432-1D3F-9B2268AB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Behovet for at reparere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B9A002-E1B5-3A00-6A38-388A9E3F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Hvert år smider vi danskere over 100.000 ton elektronikaffald ud</a:t>
            </a:r>
          </a:p>
          <a:p>
            <a:r>
              <a:rPr lang="da-DK" dirty="0"/>
              <a:t>Ifølge SDU har de fundet at 42% af al elektronikaffald intet eller næsten intet fejler.</a:t>
            </a:r>
          </a:p>
          <a:p>
            <a:r>
              <a:rPr lang="da-DK" dirty="0"/>
              <a:t>Hver gang vi kasserer et produkt koster det affaldsbehandling</a:t>
            </a:r>
          </a:p>
          <a:p>
            <a:r>
              <a:rPr lang="da-DK" dirty="0"/>
              <a:t>Næsten hver gang kræver det brug af en tilsvarende ressourcemængde for at lave et nyt: Olie fra undergrunden til plastik og til energi, minearbejdere (ofte børn) i Afrika og flytning af byer i Sverige så jernmalmen kan udvindes</a:t>
            </a:r>
          </a:p>
        </p:txBody>
      </p:sp>
    </p:spTree>
    <p:extLst>
      <p:ext uri="{BB962C8B-B14F-4D97-AF65-F5344CB8AC3E}">
        <p14:creationId xmlns:p14="http://schemas.microsoft.com/office/powerpoint/2010/main" val="399772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B91F0-4DE8-A3B0-4CF4-77E9F122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Lysten til at reparere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804E90-FBFF-42AE-1B23-99858C99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Positivt:</a:t>
            </a:r>
          </a:p>
          <a:p>
            <a:pPr lvl="1"/>
            <a:r>
              <a:rPr lang="da-DK" dirty="0"/>
              <a:t>Affektionsværdi: </a:t>
            </a:r>
            <a:r>
              <a:rPr lang="da-DK" dirty="0" err="1"/>
              <a:t>Arbet</a:t>
            </a:r>
            <a:r>
              <a:rPr lang="da-DK" dirty="0"/>
              <a:t> efter bedstemor</a:t>
            </a:r>
          </a:p>
          <a:p>
            <a:pPr lvl="1"/>
            <a:r>
              <a:rPr lang="da-DK" dirty="0"/>
              <a:t>Økonomi: Jeg er nødt til at prøve</a:t>
            </a:r>
          </a:p>
          <a:p>
            <a:pPr lvl="1"/>
            <a:r>
              <a:rPr lang="da-DK" dirty="0"/>
              <a:t>Den gode opdragelse: For miljøets skyld</a:t>
            </a:r>
          </a:p>
          <a:p>
            <a:r>
              <a:rPr lang="da-DK" dirty="0"/>
              <a:t>Negativt</a:t>
            </a:r>
          </a:p>
          <a:p>
            <a:pPr lvl="1"/>
            <a:r>
              <a:rPr lang="da-DK" dirty="0"/>
              <a:t>Manglende viden	</a:t>
            </a:r>
          </a:p>
          <a:p>
            <a:pPr lvl="1"/>
            <a:r>
              <a:rPr lang="da-DK" dirty="0"/>
              <a:t>Nødvendigt specialværktøj</a:t>
            </a:r>
          </a:p>
          <a:p>
            <a:pPr lvl="1"/>
            <a:r>
              <a:rPr lang="da-DK" dirty="0"/>
              <a:t>Manglende eller dyre reservedele</a:t>
            </a:r>
          </a:p>
          <a:p>
            <a:pPr lvl="1"/>
            <a:r>
              <a:rPr lang="da-DK" dirty="0"/>
              <a:t>Konstruktionshindringer</a:t>
            </a:r>
          </a:p>
          <a:p>
            <a:pPr lvl="1"/>
            <a:r>
              <a:rPr lang="da-DK" dirty="0"/>
              <a:t>Jeg fortjener en ny </a:t>
            </a:r>
            <a:r>
              <a:rPr lang="da-DK" dirty="0" err="1"/>
              <a:t>humpligyf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19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86907-C2A6-0EA5-2E13-31A35019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Produktdesign til ressourcespild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87142E0-0086-FD97-14DE-9A51B39B8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1919287"/>
            <a:ext cx="4218590" cy="3880379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1E63136-1AAE-5791-AA44-F9E8D8667A0B}"/>
              </a:ext>
            </a:extLst>
          </p:cNvPr>
          <p:cNvSpPr txBox="1"/>
          <p:nvPr/>
        </p:nvSpPr>
        <p:spPr>
          <a:xfrm>
            <a:off x="5621867" y="2379133"/>
            <a:ext cx="47283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Fyldt beholder til overskudsblæk:</a:t>
            </a:r>
          </a:p>
          <a:p>
            <a:endParaRPr lang="da-DK" dirty="0"/>
          </a:p>
          <a:p>
            <a:r>
              <a:rPr lang="da-DK" dirty="0"/>
              <a:t>De fleste forbrugere vil smide alt det her væk –</a:t>
            </a:r>
          </a:p>
          <a:p>
            <a:r>
              <a:rPr lang="da-DK" dirty="0"/>
              <a:t>Blot fordi der skal bruges en ny beholder til </a:t>
            </a:r>
          </a:p>
          <a:p>
            <a:r>
              <a:rPr lang="da-DK" dirty="0"/>
              <a:t>Overskudsblæk. Eller den gamle skal vaskes – se </a:t>
            </a:r>
          </a:p>
          <a:p>
            <a:r>
              <a:rPr lang="da-DK" dirty="0"/>
              <a:t>cirklen øverst til venstre</a:t>
            </a:r>
          </a:p>
        </p:txBody>
      </p:sp>
    </p:spTree>
    <p:extLst>
      <p:ext uri="{BB962C8B-B14F-4D97-AF65-F5344CB8AC3E}">
        <p14:creationId xmlns:p14="http://schemas.microsoft.com/office/powerpoint/2010/main" val="124240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96F53-4322-4563-A064-583622F2B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153698"/>
          </a:xfrm>
        </p:spPr>
        <p:txBody>
          <a:bodyPr/>
          <a:lstStyle/>
          <a:p>
            <a:r>
              <a:rPr lang="da-DK" dirty="0"/>
              <a:t>Retten til at reparere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B2A6BA-52B9-4EF0-9AD6-968899E27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186609"/>
            <a:ext cx="8791575" cy="4244008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chemeClr val="tx1"/>
                </a:solidFill>
              </a:rPr>
              <a:t>Ejer man egentligt sit købte udstyr hvis man afskæres fra retten til at reparere det?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Verdens befolkning kræver mere klimavenlige produktionsformer mens virksomheder stadig tillades at spænde ben, teknisk og juridisk, for reparationer, Og sågar benytte sig af planlagt forældelse.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88C62A-0F07-4FF2-8D1C-B69F8194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612" y="2911681"/>
            <a:ext cx="3533301" cy="19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453B19-F6A5-481A-ABFF-25C85528430C}"/>
              </a:ext>
            </a:extLst>
          </p:cNvPr>
          <p:cNvSpPr txBox="1"/>
          <p:nvPr/>
        </p:nvSpPr>
        <p:spPr>
          <a:xfrm>
            <a:off x="2265267" y="3429000"/>
            <a:ext cx="4377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/>
                </a:solidFill>
              </a:rPr>
              <a:t>For 40-50 år siden var det en selvfølge at man skulle kunne reparere sit grej: Tag </a:t>
            </a:r>
            <a:r>
              <a:rPr lang="da-DK" sz="1400" dirty="0" err="1">
                <a:solidFill>
                  <a:schemeClr val="tx1"/>
                </a:solidFill>
              </a:rPr>
              <a:t>bagpladen</a:t>
            </a:r>
            <a:r>
              <a:rPr lang="da-DK" sz="1400" dirty="0">
                <a:solidFill>
                  <a:schemeClr val="tx1"/>
                </a:solidFill>
              </a:rPr>
              <a:t> af en gammel radio og du finder et elektrisk diagram og værdier/betegnelser på alt. Selv på en Apple-1 -&gt;</a:t>
            </a:r>
          </a:p>
        </p:txBody>
      </p:sp>
    </p:spTree>
    <p:extLst>
      <p:ext uri="{BB962C8B-B14F-4D97-AF65-F5344CB8AC3E}">
        <p14:creationId xmlns:p14="http://schemas.microsoft.com/office/powerpoint/2010/main" val="105930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E7E0C-A57C-4F74-A151-A402B454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reparationsbegrænsninger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1E0353-8927-432D-963C-47B3781B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0017"/>
            <a:ext cx="4641575" cy="416118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Apple har længe været dygtige m.h.t. at foretage tekniske begrænsninger i forhold til reparation; fra specielle skruer til diverse software </a:t>
            </a:r>
            <a:r>
              <a:rPr lang="da-DK" dirty="0" err="1"/>
              <a:t>lock</a:t>
            </a:r>
            <a:r>
              <a:rPr lang="da-DK" dirty="0"/>
              <a:t> komponenter.</a:t>
            </a:r>
          </a:p>
          <a:p>
            <a:r>
              <a:rPr lang="da-DK" dirty="0"/>
              <a:t>Men det griber mere og mere om sig, fx Tesla, John Deere. Det er kun nogle gange konsekvens af en teknologisk forbedring; ofte er det en kamp om forbrugerens pengepung. Og vi er ved at tabe kampen.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7C6BC55-2756-49B9-8195-D9CDDDD7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060" y="1788837"/>
            <a:ext cx="5008079" cy="46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788E9-3B48-4000-B6F8-90DB67E0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USA er dygtige til at vise hvordan man ikke skal gøre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04CC5C-F0E2-4EFD-A724-F5730675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295292" cy="3541714"/>
          </a:xfrm>
        </p:spPr>
        <p:txBody>
          <a:bodyPr/>
          <a:lstStyle/>
          <a:p>
            <a:r>
              <a:rPr lang="da-DK" dirty="0"/>
              <a:t>Hvis du reparerer kan du være i gang med at bryde copyright bestemmelser og hvis du udvikler et software værktøj til at åbne en softwarelås må du ikke dele den med andre.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5D5B5B-99C0-49F9-AF75-B0580789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7088"/>
            <a:ext cx="3973168" cy="43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9075D-548C-4E9B-9008-1EF38516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Right to </a:t>
            </a:r>
            <a:r>
              <a:rPr lang="da-DK" dirty="0" err="1"/>
              <a:t>repair</a:t>
            </a:r>
            <a:r>
              <a:rPr lang="da-DK" dirty="0"/>
              <a:t> </a:t>
            </a:r>
            <a:r>
              <a:rPr lang="da-DK" dirty="0" err="1"/>
              <a:t>initiative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81959B-CA72-441E-ADCB-D343DBED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Bedre for forbrugeren og bedre for miljøet</a:t>
            </a:r>
          </a:p>
          <a:p>
            <a:r>
              <a:rPr lang="da-DK" dirty="0"/>
              <a:t>Repair.org</a:t>
            </a:r>
          </a:p>
          <a:p>
            <a:r>
              <a:rPr lang="da-DK" dirty="0"/>
              <a:t>Repair.eu</a:t>
            </a:r>
          </a:p>
          <a:p>
            <a:pPr lvl="1"/>
            <a:r>
              <a:rPr lang="da-DK" dirty="0"/>
              <a:t>Design produkter til at holde og til at kunne repareres</a:t>
            </a:r>
          </a:p>
          <a:p>
            <a:pPr lvl="1"/>
            <a:r>
              <a:rPr lang="da-DK" dirty="0"/>
              <a:t>Uhindret adgang til oplysninger og reservedele til reparation</a:t>
            </a:r>
          </a:p>
          <a:p>
            <a:pPr lvl="1"/>
            <a:r>
              <a:rPr lang="da-DK" dirty="0"/>
              <a:t>Velinformerede forbrugere, fx en mærkningsordning</a:t>
            </a:r>
          </a:p>
          <a:p>
            <a:r>
              <a:rPr lang="da-DK" dirty="0"/>
              <a:t>EP beslutning om Right To </a:t>
            </a:r>
            <a:r>
              <a:rPr lang="da-DK" dirty="0" err="1"/>
              <a:t>Repair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83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1B8F147-B1E3-4D51-8BBA-E13954ED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80" y="0"/>
            <a:ext cx="5314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290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946</TotalTime>
  <Words>420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Tw Cen MT</vt:lpstr>
      <vt:lpstr>Kredsløb</vt:lpstr>
      <vt:lpstr>Behovet for at reparere</vt:lpstr>
      <vt:lpstr>Lysten til at reparere</vt:lpstr>
      <vt:lpstr>Produktdesign til ressourcespild</vt:lpstr>
      <vt:lpstr>Retten til at reparere</vt:lpstr>
      <vt:lpstr>Tekniske reparationsbegrænsninger</vt:lpstr>
      <vt:lpstr>USA er dygtige til at vise hvordan man ikke skal gøre</vt:lpstr>
      <vt:lpstr>Right to repair initiative</vt:lpstr>
      <vt:lpstr>PowerPoint-præsentation</vt:lpstr>
      <vt:lpstr>Spørgsmål?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Retten til at reparere</dc:title>
  <dc:creator>Arne Skov</dc:creator>
  <cp:lastModifiedBy>Arne Skov</cp:lastModifiedBy>
  <cp:revision>13</cp:revision>
  <dcterms:created xsi:type="dcterms:W3CDTF">2021-11-08T16:48:19Z</dcterms:created>
  <dcterms:modified xsi:type="dcterms:W3CDTF">2023-11-22T12:29:51Z</dcterms:modified>
</cp:coreProperties>
</file>