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81" r:id="rId4"/>
    <p:sldId id="260" r:id="rId5"/>
    <p:sldId id="280" r:id="rId6"/>
    <p:sldId id="274" r:id="rId7"/>
    <p:sldId id="259" r:id="rId8"/>
    <p:sldId id="263" r:id="rId9"/>
    <p:sldId id="278" r:id="rId10"/>
    <p:sldId id="258" r:id="rId11"/>
    <p:sldId id="266" r:id="rId12"/>
    <p:sldId id="264" r:id="rId13"/>
    <p:sldId id="279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C1AB-21C4-B1AC-B61F-381A3B6E0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CAA7E4-8DD0-46D2-7C10-7DD6A7351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0C97E-2EF9-CBCF-AE07-D78599DC0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75B3-FBF2-4293-A029-8D0F744593A0}" type="datetimeFigureOut">
              <a:rPr lang="da-DK" smtClean="0"/>
              <a:t>29-04-2023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2818B-7409-02C8-0660-57265DCC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53053-47E3-F221-E34D-55DB6330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98A5-A216-41E9-BFAF-78B5180E76C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603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EAC1B-0210-0980-BFCF-B48A6828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7F0CA-3BD9-98A9-8C47-D67137B33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C77EF-62B0-5940-76EB-E6268B06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75B3-FBF2-4293-A029-8D0F744593A0}" type="datetimeFigureOut">
              <a:rPr lang="da-DK" smtClean="0"/>
              <a:t>29-04-2023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D5634-2DCF-70D7-32A8-886B1142A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D3D23-3698-9C50-8D94-6AFEA043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98A5-A216-41E9-BFAF-78B5180E76C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693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E00018-C127-B5BA-E86B-7336322B4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8F19A-D071-1A0A-EECE-C1B82517A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3B3E7-8287-5227-E4F6-B23362704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75B3-FBF2-4293-A029-8D0F744593A0}" type="datetimeFigureOut">
              <a:rPr lang="da-DK" smtClean="0"/>
              <a:t>29-04-2023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1B18-FE66-D52B-F712-E349AE4FD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19C41-39D0-8F22-8D91-DDB02C1C6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98A5-A216-41E9-BFAF-78B5180E76C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1416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eltekst"/>
          <p:cNvSpPr txBox="1">
            <a:spLocks noGrp="1"/>
          </p:cNvSpPr>
          <p:nvPr>
            <p:ph type="title"/>
          </p:nvPr>
        </p:nvSpPr>
        <p:spPr>
          <a:xfrm>
            <a:off x="2416969" y="1151930"/>
            <a:ext cx="7358063" cy="2321719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66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118" name="Brødtekst, niveau et…"/>
          <p:cNvSpPr txBox="1">
            <a:spLocks noGrp="1"/>
          </p:cNvSpPr>
          <p:nvPr>
            <p:ph type="body" sz="quarter" idx="1"/>
          </p:nvPr>
        </p:nvSpPr>
        <p:spPr>
          <a:xfrm>
            <a:off x="2416969" y="3536156"/>
            <a:ext cx="7358063" cy="794743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410766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114300" algn="ctr" defTabSz="410766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228600" algn="ctr" defTabSz="410766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342900" algn="ctr" defTabSz="410766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457200" algn="ctr" defTabSz="410766">
              <a:spcBef>
                <a:spcPts val="0"/>
              </a:spcBef>
              <a:buSz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19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561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26B51-A31A-8ECD-5B9E-BD588DE1A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7100C-EE10-5893-28BC-14BF5A82A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0B4DA-E078-7D2C-8663-C8C3879C3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75B3-FBF2-4293-A029-8D0F744593A0}" type="datetimeFigureOut">
              <a:rPr lang="da-DK" smtClean="0"/>
              <a:t>29-04-2023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AC774-0CF7-3243-95E7-3F9D8D64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A1F5A-3EFA-9A0D-CD89-234BDD72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98A5-A216-41E9-BFAF-78B5180E76C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363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9FD8-7329-F02E-4FB4-C251DAB67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B7AC0-9005-38F0-331F-E840D7A32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B5F86-B670-137C-7DDD-4854C2E86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75B3-FBF2-4293-A029-8D0F744593A0}" type="datetimeFigureOut">
              <a:rPr lang="da-DK" smtClean="0"/>
              <a:t>29-04-2023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EF7BB-6EE4-0187-C05F-15A06BE0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20ED4-2407-043E-97FA-7AFE8A264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98A5-A216-41E9-BFAF-78B5180E76C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980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1D571-C243-60B2-8B7D-0BD96E252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4712-C495-4A27-6D3E-42A9607B8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994DD-5B68-6162-ED93-EE535739E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40866-F50B-3A40-EBE0-837C06712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75B3-FBF2-4293-A029-8D0F744593A0}" type="datetimeFigureOut">
              <a:rPr lang="da-DK" smtClean="0"/>
              <a:t>29-04-2023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449CF-D30A-8CFB-8EA9-E0824DE2B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84B53-728D-24A2-782E-3759A8239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98A5-A216-41E9-BFAF-78B5180E76C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631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BBC06-DA68-96FC-4299-11715306F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1F5B6-382C-6C2C-D5D6-F935F552F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4C340D-FF61-52AF-859E-49EBFF0CF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0DAB1-C15D-180F-F76B-07F0E01799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D5B61A-A89E-D766-F6DC-B7DD7E069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704BA6-FF7C-2D22-60B1-919262938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75B3-FBF2-4293-A029-8D0F744593A0}" type="datetimeFigureOut">
              <a:rPr lang="da-DK" smtClean="0"/>
              <a:t>29-04-2023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5D4539-4ECF-16F6-4F1A-BD28538FD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079F1B-F02D-240F-824B-BF565B72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98A5-A216-41E9-BFAF-78B5180E76C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712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BDB56-A115-7C74-1DF3-7E468670C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7E2E8-8A17-F14B-4B87-0D6ABC326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75B3-FBF2-4293-A029-8D0F744593A0}" type="datetimeFigureOut">
              <a:rPr lang="da-DK" smtClean="0"/>
              <a:t>29-04-2023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8A924-2AB4-FE5A-5986-3B9B9D462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AA000-F9E7-F840-201F-07D3C774C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98A5-A216-41E9-BFAF-78B5180E76C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372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AFF229-E607-38A4-97EF-2E2272EC8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75B3-FBF2-4293-A029-8D0F744593A0}" type="datetimeFigureOut">
              <a:rPr lang="da-DK" smtClean="0"/>
              <a:t>29-04-2023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69638A-B2E3-6792-A683-EB66B8C5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D8B2D-7137-4C9A-9E8D-551ADE57E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98A5-A216-41E9-BFAF-78B5180E76C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162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6365F-4FC3-6005-D605-C550575F7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60A25-C77D-A342-1EC9-72F27A984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CB89E4-D0CE-862B-E0E2-8EFF9B57A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8CA2D-4764-8B29-C057-83A17954F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75B3-FBF2-4293-A029-8D0F744593A0}" type="datetimeFigureOut">
              <a:rPr lang="da-DK" smtClean="0"/>
              <a:t>29-04-2023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EBB51-EAF1-6CB7-6A5A-F4CD93F0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0581A-32F3-B2AB-4EB3-A0B15D8D6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98A5-A216-41E9-BFAF-78B5180E76C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410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148B7-4078-D06C-FBC7-FB92CEF1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80F11-2B22-873C-0C2D-030328ED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CC80A0-5878-A034-BD83-7059795C2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A35BD-3AA4-CF82-7231-28AC0146D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75B3-FBF2-4293-A029-8D0F744593A0}" type="datetimeFigureOut">
              <a:rPr lang="da-DK" smtClean="0"/>
              <a:t>29-04-2023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02037-13A6-3E09-2EBA-86F6D667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3681D-CA60-E458-CA48-1E04BC3A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98A5-A216-41E9-BFAF-78B5180E76C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887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6515D5-729E-89EC-7F24-EC52E74D7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DF9E7-8590-EF47-5856-DBA622307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A3C18-5605-B3B2-7BCC-EB86A2D11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475B3-FBF2-4293-A029-8D0F744593A0}" type="datetimeFigureOut">
              <a:rPr lang="da-DK" smtClean="0"/>
              <a:t>29-04-2023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4C7AD-CACF-1B2C-ACC3-F1408B336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B53AD-45C0-030F-04B9-56F32B7A3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898A5-A216-41E9-BFAF-78B5180E76C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895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epair.eu/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repaircafedanmark.dk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verdensmaalene.dk/" TargetMode="External"/><Relationship Id="rId5" Type="http://schemas.openxmlformats.org/officeDocument/2006/relationships/hyperlink" Target="https://www.bbcearth.com/if-its-broke-fix-it/" TargetMode="External"/><Relationship Id="rId4" Type="http://schemas.openxmlformats.org/officeDocument/2006/relationships/hyperlink" Target="https://www.repaircafe.org/e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LFNxyDjrpNE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kærmbillede 2019-02-26 22.39.16.png" descr="Skærmbillede 2019-02-26 22.39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085" y="-102164"/>
            <a:ext cx="13924169" cy="690864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www.repaircafedanmark.dk"/>
          <p:cNvSpPr txBox="1">
            <a:spLocks noGrp="1"/>
          </p:cNvSpPr>
          <p:nvPr>
            <p:ph type="body" sz="quarter" idx="1"/>
          </p:nvPr>
        </p:nvSpPr>
        <p:spPr>
          <a:xfrm>
            <a:off x="2416967" y="1307000"/>
            <a:ext cx="7358063" cy="794743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defTabSz="764024">
              <a:defRPr sz="9300">
                <a:solidFill>
                  <a:srgbClr val="FFFFFF"/>
                </a:solidFill>
              </a:defRPr>
            </a:lvl1pPr>
          </a:lstStyle>
          <a:p>
            <a:r>
              <a:rPr dirty="0"/>
              <a:t>www.repaircafedanmark.dk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EB8F99-68BD-586B-520D-021E4C1D48F8}"/>
              </a:ext>
            </a:extLst>
          </p:cNvPr>
          <p:cNvSpPr/>
          <p:nvPr/>
        </p:nvSpPr>
        <p:spPr>
          <a:xfrm>
            <a:off x="4161239" y="5312328"/>
            <a:ext cx="3869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Arne Paulsen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enbrug og reparation er nøglen til en grønnere fremtid.…"/>
          <p:cNvSpPr txBox="1"/>
          <p:nvPr/>
        </p:nvSpPr>
        <p:spPr>
          <a:xfrm>
            <a:off x="795677" y="2043028"/>
            <a:ext cx="10600645" cy="4278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 err="1"/>
              <a:t>Genbrug</a:t>
            </a:r>
            <a:r>
              <a:rPr sz="3000" dirty="0"/>
              <a:t> </a:t>
            </a:r>
            <a:r>
              <a:rPr sz="3000" dirty="0" err="1"/>
              <a:t>og</a:t>
            </a:r>
            <a:r>
              <a:rPr sz="3000" dirty="0"/>
              <a:t> reparation er </a:t>
            </a:r>
            <a:r>
              <a:rPr sz="3000" dirty="0" err="1"/>
              <a:t>nøglen</a:t>
            </a:r>
            <a:r>
              <a:rPr sz="3000" dirty="0"/>
              <a:t> </a:t>
            </a:r>
            <a:r>
              <a:rPr sz="3000" dirty="0" err="1"/>
              <a:t>til</a:t>
            </a:r>
            <a:r>
              <a:rPr sz="3000" dirty="0"/>
              <a:t> </a:t>
            </a:r>
            <a:r>
              <a:rPr sz="3000" dirty="0" err="1"/>
              <a:t>en</a:t>
            </a:r>
            <a:r>
              <a:rPr sz="3000" dirty="0"/>
              <a:t> </a:t>
            </a:r>
            <a:r>
              <a:rPr sz="3000" dirty="0" err="1"/>
              <a:t>grønnere</a:t>
            </a:r>
            <a:r>
              <a:rPr sz="3000" dirty="0"/>
              <a:t> </a:t>
            </a:r>
            <a:r>
              <a:rPr sz="3000" dirty="0" err="1"/>
              <a:t>fremtid</a:t>
            </a:r>
            <a:r>
              <a:rPr sz="3000" dirty="0"/>
              <a:t>.  </a:t>
            </a:r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000" dirty="0"/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 err="1"/>
              <a:t>Derfor</a:t>
            </a:r>
            <a:r>
              <a:rPr sz="3000" dirty="0"/>
              <a:t> </a:t>
            </a:r>
            <a:r>
              <a:rPr sz="3000" dirty="0" err="1"/>
              <a:t>ændrer</a:t>
            </a:r>
            <a:r>
              <a:rPr sz="3000" dirty="0"/>
              <a:t> vi </a:t>
            </a:r>
            <a:r>
              <a:rPr sz="3000" dirty="0" err="1"/>
              <a:t>smid-ud-køb-nyt-kulturen</a:t>
            </a:r>
            <a:r>
              <a:rPr sz="3000" dirty="0"/>
              <a:t> </a:t>
            </a:r>
            <a:r>
              <a:rPr sz="3000" dirty="0" err="1"/>
              <a:t>og</a:t>
            </a:r>
            <a:r>
              <a:rPr sz="3000" dirty="0"/>
              <a:t> </a:t>
            </a:r>
            <a:r>
              <a:rPr sz="3000" dirty="0" err="1"/>
              <a:t>skaber</a:t>
            </a:r>
            <a:r>
              <a:rPr sz="3000" dirty="0"/>
              <a:t> Repair </a:t>
            </a:r>
            <a:r>
              <a:rPr sz="3000" dirty="0" err="1"/>
              <a:t>Cafeer</a:t>
            </a:r>
            <a:r>
              <a:rPr sz="3000" dirty="0"/>
              <a:t> </a:t>
            </a:r>
            <a:r>
              <a:rPr sz="3000" dirty="0" err="1"/>
              <a:t>i</a:t>
            </a:r>
            <a:r>
              <a:rPr sz="3000" dirty="0"/>
              <a:t> hele </a:t>
            </a:r>
            <a:r>
              <a:rPr sz="3000" dirty="0" err="1"/>
              <a:t>Danmark</a:t>
            </a:r>
            <a:r>
              <a:rPr sz="3000" dirty="0"/>
              <a:t>.</a:t>
            </a:r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000" dirty="0"/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/>
              <a:t>Alle </a:t>
            </a:r>
            <a:r>
              <a:rPr sz="3000" dirty="0" err="1"/>
              <a:t>på</a:t>
            </a:r>
            <a:r>
              <a:rPr sz="3000" dirty="0"/>
              <a:t> </a:t>
            </a:r>
            <a:r>
              <a:rPr sz="3000" dirty="0" err="1"/>
              <a:t>cafeerne</a:t>
            </a:r>
            <a:r>
              <a:rPr sz="3000" dirty="0"/>
              <a:t> er </a:t>
            </a:r>
            <a:r>
              <a:rPr sz="3000" dirty="0" err="1"/>
              <a:t>frivillige</a:t>
            </a:r>
            <a:r>
              <a:rPr sz="3000" dirty="0"/>
              <a:t> </a:t>
            </a:r>
            <a:r>
              <a:rPr sz="3000" dirty="0" err="1"/>
              <a:t>og</a:t>
            </a:r>
            <a:r>
              <a:rPr sz="3000" dirty="0"/>
              <a:t> </a:t>
            </a:r>
            <a:r>
              <a:rPr sz="3000" dirty="0" err="1"/>
              <a:t>arbejder</a:t>
            </a:r>
            <a:r>
              <a:rPr sz="3000" dirty="0"/>
              <a:t> </a:t>
            </a:r>
            <a:r>
              <a:rPr sz="3000" dirty="0" err="1"/>
              <a:t>sammen</a:t>
            </a:r>
            <a:r>
              <a:rPr sz="3000" dirty="0"/>
              <a:t> med de </a:t>
            </a:r>
            <a:r>
              <a:rPr sz="3000" dirty="0" err="1"/>
              <a:t>besøgende</a:t>
            </a:r>
            <a:r>
              <a:rPr sz="3000" dirty="0"/>
              <a:t> mod </a:t>
            </a:r>
            <a:r>
              <a:rPr sz="3000" dirty="0" err="1"/>
              <a:t>en</a:t>
            </a:r>
            <a:r>
              <a:rPr sz="3000" dirty="0"/>
              <a:t> mere </a:t>
            </a:r>
            <a:r>
              <a:rPr sz="3000" dirty="0" err="1"/>
              <a:t>bæredygtig</a:t>
            </a:r>
            <a:r>
              <a:rPr sz="3000" dirty="0"/>
              <a:t> </a:t>
            </a:r>
            <a:r>
              <a:rPr sz="3000" dirty="0" err="1"/>
              <a:t>fremtid</a:t>
            </a:r>
            <a:r>
              <a:rPr sz="3000" dirty="0"/>
              <a:t>.</a:t>
            </a:r>
          </a:p>
        </p:txBody>
      </p:sp>
      <p:pic>
        <p:nvPicPr>
          <p:cNvPr id="166" name="Repaircafe_logo_Danmark 320x320.png" descr="Repaircafe_logo_Danmark 320x3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647" y="300089"/>
            <a:ext cx="1587501" cy="158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paircafe_logo_Danmark 320x320.png" descr="Repaircafe_logo_Danmark 320x320.png">
            <a:extLst>
              <a:ext uri="{FF2B5EF4-FFF2-40B4-BE49-F238E27FC236}">
                <a16:creationId xmlns:a16="http://schemas.microsoft.com/office/drawing/2014/main" id="{4A4D71AB-FA3D-9D5D-05DD-B7228C811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52" y="300088"/>
            <a:ext cx="1587501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955BA281-9A7B-C2CD-9C59-D2A22045678A}"/>
              </a:ext>
            </a:extLst>
          </p:cNvPr>
          <p:cNvSpPr/>
          <p:nvPr/>
        </p:nvSpPr>
        <p:spPr>
          <a:xfrm>
            <a:off x="2081311" y="632173"/>
            <a:ext cx="8029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87 Repair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Cafeer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Danmark</a:t>
            </a:r>
            <a:endParaRPr lang="da-DK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Vi arbejder på at alle Repair Cafeer i Danmark vejer de ting der bliver repareret, så vi på landsplan kan melde ud hvor mand tons affald vi sparer klimaet for.…"/>
          <p:cNvSpPr txBox="1"/>
          <p:nvPr/>
        </p:nvSpPr>
        <p:spPr>
          <a:xfrm>
            <a:off x="795677" y="1971002"/>
            <a:ext cx="10600645" cy="4278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/>
              <a:t>Vi </a:t>
            </a:r>
            <a:r>
              <a:rPr sz="3000" dirty="0" err="1"/>
              <a:t>arbejder</a:t>
            </a:r>
            <a:r>
              <a:rPr sz="3000" dirty="0"/>
              <a:t> </a:t>
            </a:r>
            <a:r>
              <a:rPr sz="3000" dirty="0" err="1"/>
              <a:t>på</a:t>
            </a:r>
            <a:r>
              <a:rPr lang="en-US" sz="3000" dirty="0"/>
              <a:t>,</a:t>
            </a:r>
            <a:r>
              <a:rPr sz="3000" dirty="0"/>
              <a:t> at alle Repair </a:t>
            </a:r>
            <a:r>
              <a:rPr sz="3000" dirty="0" err="1"/>
              <a:t>Cafeer</a:t>
            </a:r>
            <a:r>
              <a:rPr sz="3000" dirty="0"/>
              <a:t> </a:t>
            </a:r>
            <a:r>
              <a:rPr sz="3000" dirty="0" err="1"/>
              <a:t>i</a:t>
            </a:r>
            <a:r>
              <a:rPr sz="3000" dirty="0"/>
              <a:t> </a:t>
            </a:r>
            <a:r>
              <a:rPr sz="3000" dirty="0" err="1"/>
              <a:t>Danmark</a:t>
            </a:r>
            <a:r>
              <a:rPr sz="3000" dirty="0"/>
              <a:t> </a:t>
            </a:r>
            <a:r>
              <a:rPr sz="3000" dirty="0" err="1"/>
              <a:t>vejer</a:t>
            </a:r>
            <a:r>
              <a:rPr sz="3000" dirty="0"/>
              <a:t> de ting</a:t>
            </a:r>
            <a:r>
              <a:rPr lang="en-US" sz="3000" dirty="0"/>
              <a:t>,</a:t>
            </a:r>
            <a:r>
              <a:rPr sz="3000" dirty="0"/>
              <a:t> der </a:t>
            </a:r>
            <a:r>
              <a:rPr sz="3000" dirty="0" err="1"/>
              <a:t>bliver</a:t>
            </a:r>
            <a:r>
              <a:rPr sz="3000" dirty="0"/>
              <a:t> </a:t>
            </a:r>
            <a:r>
              <a:rPr sz="3000" dirty="0" err="1"/>
              <a:t>repareret</a:t>
            </a:r>
            <a:r>
              <a:rPr sz="3000" dirty="0"/>
              <a:t>, </a:t>
            </a:r>
            <a:r>
              <a:rPr sz="3000" dirty="0" err="1"/>
              <a:t>så</a:t>
            </a:r>
            <a:r>
              <a:rPr sz="3000" dirty="0"/>
              <a:t> vi </a:t>
            </a:r>
            <a:r>
              <a:rPr sz="3000" dirty="0" err="1"/>
              <a:t>på</a:t>
            </a:r>
            <a:r>
              <a:rPr sz="3000" dirty="0"/>
              <a:t> </a:t>
            </a:r>
            <a:r>
              <a:rPr sz="3000" dirty="0" err="1"/>
              <a:t>landsplan</a:t>
            </a:r>
            <a:r>
              <a:rPr sz="3000" dirty="0"/>
              <a:t> </a:t>
            </a:r>
            <a:r>
              <a:rPr sz="3000" dirty="0" err="1"/>
              <a:t>kan</a:t>
            </a:r>
            <a:r>
              <a:rPr sz="3000" dirty="0"/>
              <a:t> </a:t>
            </a:r>
            <a:r>
              <a:rPr sz="3000" dirty="0" err="1"/>
              <a:t>melde</a:t>
            </a:r>
            <a:r>
              <a:rPr sz="3000" dirty="0"/>
              <a:t> </a:t>
            </a:r>
            <a:r>
              <a:rPr sz="3000" dirty="0" err="1"/>
              <a:t>ud</a:t>
            </a:r>
            <a:r>
              <a:rPr lang="en-US" sz="3000" dirty="0"/>
              <a:t>,</a:t>
            </a:r>
            <a:r>
              <a:rPr sz="3000" dirty="0"/>
              <a:t> </a:t>
            </a:r>
            <a:r>
              <a:rPr sz="3000" dirty="0" err="1"/>
              <a:t>hvor</a:t>
            </a:r>
            <a:r>
              <a:rPr sz="3000" dirty="0"/>
              <a:t> ma</a:t>
            </a:r>
            <a:r>
              <a:rPr lang="en-US" sz="3000" dirty="0"/>
              <a:t>nge</a:t>
            </a:r>
            <a:r>
              <a:rPr sz="3000" dirty="0"/>
              <a:t> tons </a:t>
            </a:r>
            <a:r>
              <a:rPr sz="3000" dirty="0" err="1"/>
              <a:t>affald</a:t>
            </a:r>
            <a:r>
              <a:rPr sz="3000" dirty="0"/>
              <a:t> vi sparer </a:t>
            </a:r>
            <a:r>
              <a:rPr sz="3000" dirty="0" err="1"/>
              <a:t>klimaet</a:t>
            </a:r>
            <a:r>
              <a:rPr sz="3000" dirty="0"/>
              <a:t> for. </a:t>
            </a:r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000" dirty="0"/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 err="1"/>
              <a:t>Indtil</a:t>
            </a:r>
            <a:r>
              <a:rPr sz="3000" dirty="0"/>
              <a:t> </a:t>
            </a:r>
            <a:r>
              <a:rPr sz="3000" dirty="0" err="1"/>
              <a:t>videre</a:t>
            </a:r>
            <a:r>
              <a:rPr sz="3000" dirty="0"/>
              <a:t> </a:t>
            </a:r>
            <a:r>
              <a:rPr sz="3000" dirty="0" err="1"/>
              <a:t>har</a:t>
            </a:r>
            <a:r>
              <a:rPr sz="3000" dirty="0"/>
              <a:t> vi </a:t>
            </a:r>
            <a:r>
              <a:rPr sz="3000" dirty="0" err="1"/>
              <a:t>opgørelser</a:t>
            </a:r>
            <a:r>
              <a:rPr sz="3000" dirty="0"/>
              <a:t> </a:t>
            </a:r>
            <a:r>
              <a:rPr sz="3000" dirty="0" err="1"/>
              <a:t>på</a:t>
            </a:r>
            <a:r>
              <a:rPr lang="en-US" sz="3000" dirty="0"/>
              <a:t>,</a:t>
            </a:r>
            <a:r>
              <a:rPr sz="3000" dirty="0"/>
              <a:t> </a:t>
            </a:r>
            <a:r>
              <a:rPr sz="3000" dirty="0" err="1"/>
              <a:t>hvor</a:t>
            </a:r>
            <a:r>
              <a:rPr sz="3000" dirty="0"/>
              <a:t> mange </a:t>
            </a:r>
            <a:r>
              <a:rPr sz="3000" dirty="0" err="1"/>
              <a:t>af</a:t>
            </a:r>
            <a:r>
              <a:rPr sz="3000" dirty="0"/>
              <a:t> de ting</a:t>
            </a:r>
            <a:r>
              <a:rPr lang="en-US" sz="3000" dirty="0"/>
              <a:t>,</a:t>
            </a:r>
            <a:r>
              <a:rPr sz="3000" dirty="0"/>
              <a:t> der </a:t>
            </a:r>
            <a:r>
              <a:rPr sz="3000" dirty="0" err="1"/>
              <a:t>kommer</a:t>
            </a:r>
            <a:r>
              <a:rPr sz="3000" dirty="0"/>
              <a:t> </a:t>
            </a:r>
            <a:r>
              <a:rPr sz="3000" dirty="0" err="1"/>
              <a:t>ind</a:t>
            </a:r>
            <a:r>
              <a:rPr lang="en-US" sz="3000" dirty="0"/>
              <a:t>,</a:t>
            </a:r>
            <a:r>
              <a:rPr sz="3000" dirty="0"/>
              <a:t> der rent </a:t>
            </a:r>
            <a:r>
              <a:rPr sz="3000" dirty="0" err="1"/>
              <a:t>faktisk</a:t>
            </a:r>
            <a:r>
              <a:rPr sz="3000" dirty="0"/>
              <a:t> </a:t>
            </a:r>
            <a:r>
              <a:rPr sz="3000" dirty="0" err="1"/>
              <a:t>bliver</a:t>
            </a:r>
            <a:r>
              <a:rPr sz="3000" dirty="0"/>
              <a:t> </a:t>
            </a:r>
            <a:r>
              <a:rPr sz="3000" dirty="0" err="1"/>
              <a:t>repareret</a:t>
            </a:r>
            <a:r>
              <a:rPr sz="3000" dirty="0"/>
              <a:t>. </a:t>
            </a:r>
            <a:endParaRPr lang="en-US" sz="3000" dirty="0"/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/>
              <a:t>Vi </a:t>
            </a:r>
            <a:r>
              <a:rPr sz="3000" dirty="0" err="1"/>
              <a:t>har</a:t>
            </a:r>
            <a:r>
              <a:rPr sz="3000" dirty="0"/>
              <a:t> </a:t>
            </a:r>
            <a:r>
              <a:rPr sz="3000" dirty="0" err="1"/>
              <a:t>en</a:t>
            </a:r>
            <a:r>
              <a:rPr sz="3000" dirty="0"/>
              <a:t> </a:t>
            </a:r>
            <a:r>
              <a:rPr sz="3000" dirty="0" err="1"/>
              <a:t>flot</a:t>
            </a:r>
            <a:r>
              <a:rPr sz="3000" dirty="0"/>
              <a:t> </a:t>
            </a:r>
            <a:r>
              <a:rPr sz="3000" dirty="0" err="1"/>
              <a:t>succesrate</a:t>
            </a:r>
            <a:r>
              <a:rPr sz="3000" dirty="0"/>
              <a:t> </a:t>
            </a:r>
            <a:r>
              <a:rPr sz="3000" dirty="0" err="1"/>
              <a:t>på</a:t>
            </a:r>
            <a:r>
              <a:rPr sz="3000" dirty="0"/>
              <a:t> 80-90%.</a:t>
            </a:r>
          </a:p>
        </p:txBody>
      </p:sp>
      <p:pic>
        <p:nvPicPr>
          <p:cNvPr id="194" name="Repaircafe_logo_Danmark 320x320.png" descr="Repaircafe_logo_Danmark 320x3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647" y="300089"/>
            <a:ext cx="1587501" cy="158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paircafe_logo_Danmark 320x320.png" descr="Repaircafe_logo_Danmark 320x320.png">
            <a:extLst>
              <a:ext uri="{FF2B5EF4-FFF2-40B4-BE49-F238E27FC236}">
                <a16:creationId xmlns:a16="http://schemas.microsoft.com/office/drawing/2014/main" id="{3466B508-EED7-FB84-AF3E-0B0FD4B5C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52" y="300089"/>
            <a:ext cx="1587501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80A90962-5201-D777-B5B4-90F60A3C2D54}"/>
              </a:ext>
            </a:extLst>
          </p:cNvPr>
          <p:cNvSpPr/>
          <p:nvPr/>
        </p:nvSpPr>
        <p:spPr>
          <a:xfrm>
            <a:off x="3310144" y="216676"/>
            <a:ext cx="51213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registrerer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alle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reparationer</a:t>
            </a:r>
            <a:endParaRPr lang="da-DK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16 Repair Cafeer i Danmark (flere på vej)"/>
          <p:cNvSpPr txBox="1">
            <a:spLocks noGrp="1"/>
          </p:cNvSpPr>
          <p:nvPr>
            <p:ph type="body" sz="half" idx="1"/>
          </p:nvPr>
        </p:nvSpPr>
        <p:spPr>
          <a:xfrm>
            <a:off x="1277175" y="527840"/>
            <a:ext cx="9637650" cy="186805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 sz="11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a-DK" sz="4800" b="1" i="0" cap="all" dirty="0">
                <a:solidFill>
                  <a:srgbClr val="FF0000"/>
                </a:solidFill>
                <a:effectLst/>
                <a:latin typeface="Work Sans" pitchFamily="2" charset="0"/>
              </a:rPr>
              <a:t>REPAIR CAFE HORSENS</a:t>
            </a:r>
          </a:p>
          <a:p>
            <a:pPr>
              <a:defRPr sz="11000">
                <a:latin typeface="Helvetica"/>
                <a:ea typeface="Helvetica"/>
                <a:cs typeface="Helvetica"/>
                <a:sym typeface="Helvetica"/>
              </a:defRPr>
            </a:pPr>
            <a:endParaRPr lang="en-US" sz="5400" dirty="0"/>
          </a:p>
        </p:txBody>
      </p:sp>
      <p:pic>
        <p:nvPicPr>
          <p:cNvPr id="166" name="Repaircafe_logo_Danmark 320x320.png" descr="Repaircafe_logo_Danmark 320x3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647" y="300089"/>
            <a:ext cx="1587501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F988E-C091-FA5D-ED50-B511CCA6C3A9}"/>
              </a:ext>
            </a:extLst>
          </p:cNvPr>
          <p:cNvSpPr txBox="1"/>
          <p:nvPr/>
        </p:nvSpPr>
        <p:spPr>
          <a:xfrm>
            <a:off x="1076633" y="2159395"/>
            <a:ext cx="963765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Tobaksgården 12, 8700 Horsens</a:t>
            </a:r>
          </a:p>
          <a:p>
            <a:pPr algn="ctr"/>
            <a:endParaRPr lang="da-DK" sz="32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da-DK" sz="3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Har eksisteret siden september 2021</a:t>
            </a:r>
          </a:p>
          <a:p>
            <a:pPr algn="l"/>
            <a:br>
              <a:rPr lang="da-DK" sz="3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</a:br>
            <a:r>
              <a:rPr lang="da-DK" sz="32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Åben</a:t>
            </a:r>
            <a:r>
              <a:rPr lang="da-DK" sz="3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    Første torsdag i måneden kl. 15-17 		      Tredje torsdag i måneden kl. 10-12</a:t>
            </a:r>
          </a:p>
          <a:p>
            <a:pPr algn="l"/>
            <a:endParaRPr lang="da-DK" sz="3200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r>
              <a:rPr lang="da-DK" sz="32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Kalender</a:t>
            </a:r>
            <a:r>
              <a:rPr lang="da-DK" sz="3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da-DK" sz="3200" dirty="0">
                <a:solidFill>
                  <a:srgbClr val="333333"/>
                </a:solidFill>
                <a:latin typeface="Open Sans" panose="020B0606030504020204" pitchFamily="34" charset="0"/>
              </a:rPr>
              <a:t>www.repaircafedanmark.dk</a:t>
            </a:r>
          </a:p>
          <a:p>
            <a:pPr algn="l"/>
            <a:endParaRPr lang="da-DK" sz="32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2" name="Repaircafe_logo_Danmark 320x320.png" descr="Repaircafe_logo_Danmark 320x320.png">
            <a:extLst>
              <a:ext uri="{FF2B5EF4-FFF2-40B4-BE49-F238E27FC236}">
                <a16:creationId xmlns:a16="http://schemas.microsoft.com/office/drawing/2014/main" id="{BE519BF1-BCB9-DFE3-F84B-B59638202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52" y="300089"/>
            <a:ext cx="1587501" cy="1587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559719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Vi arbejder på at alle Repair Cafeer i Danmark vejer de ting der bliver repareret, så vi på landsplan kan melde ud hvor mand tons affald vi sparer klimaet for.…"/>
          <p:cNvSpPr txBox="1"/>
          <p:nvPr/>
        </p:nvSpPr>
        <p:spPr>
          <a:xfrm>
            <a:off x="795678" y="2337996"/>
            <a:ext cx="10600645" cy="4135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000" dirty="0"/>
              <a:t>Dansk site: 		</a:t>
            </a:r>
            <a:r>
              <a:rPr lang="da-DK" sz="2800" dirty="0">
                <a:solidFill>
                  <a:srgbClr val="333333"/>
                </a:solidFill>
                <a:latin typeface="Open Sans" panose="020B0606030504020204" pitchFamily="34" charset="0"/>
                <a:cs typeface="Helvetica"/>
                <a:hlinkClick r:id="rId2"/>
              </a:rPr>
              <a:t>https://repaircafedanmark.dk/</a:t>
            </a:r>
            <a:endParaRPr lang="da-DK" sz="2800" dirty="0">
              <a:solidFill>
                <a:srgbClr val="333333"/>
              </a:solidFill>
              <a:latin typeface="Open Sans" panose="020B0606030504020204" pitchFamily="34" charset="0"/>
              <a:cs typeface="Helvetica"/>
            </a:endParaRPr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000" dirty="0"/>
              <a:t>EU </a:t>
            </a:r>
            <a:r>
              <a:rPr lang="en-US" sz="3000" dirty="0" err="1"/>
              <a:t>politik</a:t>
            </a:r>
            <a:r>
              <a:rPr lang="en-US" sz="3000" dirty="0"/>
              <a:t>:		</a:t>
            </a:r>
            <a:r>
              <a:rPr lang="en-US" sz="2800" dirty="0">
                <a:solidFill>
                  <a:srgbClr val="0070C0"/>
                </a:solidFill>
                <a:latin typeface="Open Sans" panose="020B0606030504020204" pitchFamily="34" charset="0"/>
                <a:cs typeface="Helvetic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https://repair.eu/</a:t>
            </a:r>
            <a:endParaRPr lang="en-US" sz="2800" dirty="0">
              <a:solidFill>
                <a:srgbClr val="0070C0"/>
              </a:solidFill>
              <a:latin typeface="Open Sans" panose="020B0606030504020204" pitchFamily="34" charset="0"/>
              <a:cs typeface="Helvetica"/>
            </a:endParaRPr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/>
              <a:t>World site:		</a:t>
            </a:r>
            <a:r>
              <a:rPr lang="en-US" sz="2800" dirty="0">
                <a:solidFill>
                  <a:srgbClr val="0070C0"/>
                </a:solidFill>
                <a:latin typeface="Open Sans" panose="020B0606030504020204" pitchFamily="34" charset="0"/>
                <a:cs typeface="Helvetica"/>
                <a:hlinkClick r:id="rId4"/>
              </a:rPr>
              <a:t>https://www.repaircafe.org/en/</a:t>
            </a:r>
            <a:endParaRPr lang="en-US" sz="2800" dirty="0">
              <a:solidFill>
                <a:srgbClr val="0070C0"/>
              </a:solidFill>
              <a:latin typeface="Open Sans" panose="020B0606030504020204" pitchFamily="34" charset="0"/>
              <a:cs typeface="Helvetica"/>
            </a:endParaRPr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000" dirty="0"/>
              <a:t>BBC video:		</a:t>
            </a:r>
            <a:r>
              <a:rPr lang="en-US" sz="2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https://www.bbcearth.com/if-its-broke-fix-it/</a:t>
            </a:r>
            <a:endParaRPr lang="en-US" sz="28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800" dirty="0"/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 err="1"/>
              <a:t>Verdensmål</a:t>
            </a:r>
            <a:r>
              <a:rPr lang="en-US" sz="2800" dirty="0"/>
              <a:t>:		</a:t>
            </a:r>
            <a:r>
              <a:rPr lang="en-US" sz="2800" dirty="0">
                <a:hlinkClick r:id="rId6"/>
              </a:rPr>
              <a:t>https://www.verdensmaalene.dk/</a:t>
            </a:r>
            <a:endParaRPr lang="en-US" sz="2800" dirty="0"/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8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000" dirty="0"/>
              <a:t>	</a:t>
            </a:r>
            <a:endParaRPr lang="en-US" sz="30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4" name="Repaircafe_logo_Danmark 320x320.png" descr="Repaircafe_logo_Danmark 320x32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8647" y="300089"/>
            <a:ext cx="1587501" cy="158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paircafe_logo_Danmark 320x320.png" descr="Repaircafe_logo_Danmark 320x320.png">
            <a:extLst>
              <a:ext uri="{FF2B5EF4-FFF2-40B4-BE49-F238E27FC236}">
                <a16:creationId xmlns:a16="http://schemas.microsoft.com/office/drawing/2014/main" id="{533747A9-DA1B-FDFC-31FF-D3A60BD89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852" y="300089"/>
            <a:ext cx="1587501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4F5C73E-BDC9-5E31-D287-569EA4431C07}"/>
              </a:ext>
            </a:extLst>
          </p:cNvPr>
          <p:cNvSpPr/>
          <p:nvPr/>
        </p:nvSpPr>
        <p:spPr>
          <a:xfrm>
            <a:off x="3726537" y="370564"/>
            <a:ext cx="47389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Web </a:t>
            </a:r>
            <a:r>
              <a:rPr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</a:t>
            </a:r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inks</a:t>
            </a:r>
            <a:endParaRPr lang="da-DK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98792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Verdensmål.png" descr="Verdensmål.png"/>
          <p:cNvPicPr>
            <a:picLocks noChangeAspect="1"/>
          </p:cNvPicPr>
          <p:nvPr/>
        </p:nvPicPr>
        <p:blipFill>
          <a:blip r:embed="rId2"/>
          <a:srcRect t="18488"/>
          <a:stretch>
            <a:fillRect/>
          </a:stretch>
        </p:blipFill>
        <p:spPr>
          <a:xfrm>
            <a:off x="1097507" y="1553224"/>
            <a:ext cx="9996986" cy="4912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340"/>
                </a:lnTo>
                <a:lnTo>
                  <a:pt x="0" y="6680"/>
                </a:lnTo>
                <a:lnTo>
                  <a:pt x="1645" y="6680"/>
                </a:lnTo>
                <a:lnTo>
                  <a:pt x="3289" y="6680"/>
                </a:lnTo>
                <a:lnTo>
                  <a:pt x="3289" y="3340"/>
                </a:lnTo>
                <a:lnTo>
                  <a:pt x="3289" y="0"/>
                </a:lnTo>
                <a:lnTo>
                  <a:pt x="1645" y="0"/>
                </a:lnTo>
                <a:lnTo>
                  <a:pt x="0" y="0"/>
                </a:lnTo>
                <a:close/>
                <a:moveTo>
                  <a:pt x="3673" y="0"/>
                </a:moveTo>
                <a:lnTo>
                  <a:pt x="3673" y="3340"/>
                </a:lnTo>
                <a:lnTo>
                  <a:pt x="3673" y="6680"/>
                </a:lnTo>
                <a:lnTo>
                  <a:pt x="5318" y="6680"/>
                </a:lnTo>
                <a:lnTo>
                  <a:pt x="6962" y="6680"/>
                </a:lnTo>
                <a:lnTo>
                  <a:pt x="6962" y="3340"/>
                </a:lnTo>
                <a:lnTo>
                  <a:pt x="6962" y="0"/>
                </a:lnTo>
                <a:lnTo>
                  <a:pt x="5318" y="0"/>
                </a:lnTo>
                <a:lnTo>
                  <a:pt x="3673" y="0"/>
                </a:lnTo>
                <a:close/>
                <a:moveTo>
                  <a:pt x="7346" y="0"/>
                </a:moveTo>
                <a:lnTo>
                  <a:pt x="7346" y="3340"/>
                </a:lnTo>
                <a:lnTo>
                  <a:pt x="7346" y="6680"/>
                </a:lnTo>
                <a:lnTo>
                  <a:pt x="8991" y="6680"/>
                </a:lnTo>
                <a:lnTo>
                  <a:pt x="10635" y="6680"/>
                </a:lnTo>
                <a:lnTo>
                  <a:pt x="10635" y="3340"/>
                </a:lnTo>
                <a:lnTo>
                  <a:pt x="10635" y="0"/>
                </a:lnTo>
                <a:lnTo>
                  <a:pt x="8991" y="0"/>
                </a:lnTo>
                <a:lnTo>
                  <a:pt x="7346" y="0"/>
                </a:lnTo>
                <a:close/>
                <a:moveTo>
                  <a:pt x="10992" y="0"/>
                </a:moveTo>
                <a:lnTo>
                  <a:pt x="10992" y="3340"/>
                </a:lnTo>
                <a:lnTo>
                  <a:pt x="10992" y="6680"/>
                </a:lnTo>
                <a:lnTo>
                  <a:pt x="12637" y="6680"/>
                </a:lnTo>
                <a:lnTo>
                  <a:pt x="14281" y="6680"/>
                </a:lnTo>
                <a:lnTo>
                  <a:pt x="14281" y="3340"/>
                </a:lnTo>
                <a:lnTo>
                  <a:pt x="14281" y="0"/>
                </a:lnTo>
                <a:lnTo>
                  <a:pt x="12637" y="0"/>
                </a:lnTo>
                <a:lnTo>
                  <a:pt x="10992" y="0"/>
                </a:lnTo>
                <a:close/>
                <a:moveTo>
                  <a:pt x="14638" y="0"/>
                </a:moveTo>
                <a:lnTo>
                  <a:pt x="14638" y="3340"/>
                </a:lnTo>
                <a:lnTo>
                  <a:pt x="14638" y="6680"/>
                </a:lnTo>
                <a:lnTo>
                  <a:pt x="16282" y="6680"/>
                </a:lnTo>
                <a:lnTo>
                  <a:pt x="17927" y="6680"/>
                </a:lnTo>
                <a:lnTo>
                  <a:pt x="17927" y="3340"/>
                </a:lnTo>
                <a:lnTo>
                  <a:pt x="17927" y="0"/>
                </a:lnTo>
                <a:lnTo>
                  <a:pt x="16282" y="0"/>
                </a:lnTo>
                <a:lnTo>
                  <a:pt x="14638" y="0"/>
                </a:lnTo>
                <a:close/>
                <a:moveTo>
                  <a:pt x="18311" y="0"/>
                </a:moveTo>
                <a:lnTo>
                  <a:pt x="18311" y="3340"/>
                </a:lnTo>
                <a:lnTo>
                  <a:pt x="18311" y="6680"/>
                </a:lnTo>
                <a:lnTo>
                  <a:pt x="19955" y="6680"/>
                </a:lnTo>
                <a:lnTo>
                  <a:pt x="21600" y="6680"/>
                </a:lnTo>
                <a:lnTo>
                  <a:pt x="21600" y="3340"/>
                </a:lnTo>
                <a:lnTo>
                  <a:pt x="21600" y="0"/>
                </a:lnTo>
                <a:lnTo>
                  <a:pt x="19955" y="0"/>
                </a:lnTo>
                <a:lnTo>
                  <a:pt x="18311" y="0"/>
                </a:lnTo>
                <a:close/>
                <a:moveTo>
                  <a:pt x="0" y="7404"/>
                </a:moveTo>
                <a:lnTo>
                  <a:pt x="0" y="10744"/>
                </a:lnTo>
                <a:lnTo>
                  <a:pt x="0" y="14085"/>
                </a:lnTo>
                <a:lnTo>
                  <a:pt x="1658" y="14085"/>
                </a:lnTo>
                <a:lnTo>
                  <a:pt x="3317" y="14085"/>
                </a:lnTo>
                <a:lnTo>
                  <a:pt x="3317" y="10744"/>
                </a:lnTo>
                <a:lnTo>
                  <a:pt x="3317" y="7404"/>
                </a:lnTo>
                <a:lnTo>
                  <a:pt x="1658" y="7404"/>
                </a:lnTo>
                <a:lnTo>
                  <a:pt x="0" y="7404"/>
                </a:lnTo>
                <a:close/>
                <a:moveTo>
                  <a:pt x="3673" y="7404"/>
                </a:moveTo>
                <a:lnTo>
                  <a:pt x="3673" y="10744"/>
                </a:lnTo>
                <a:lnTo>
                  <a:pt x="3673" y="14085"/>
                </a:lnTo>
                <a:lnTo>
                  <a:pt x="5318" y="14085"/>
                </a:lnTo>
                <a:lnTo>
                  <a:pt x="6962" y="14085"/>
                </a:lnTo>
                <a:lnTo>
                  <a:pt x="6962" y="10744"/>
                </a:lnTo>
                <a:lnTo>
                  <a:pt x="6962" y="7404"/>
                </a:lnTo>
                <a:lnTo>
                  <a:pt x="5318" y="7404"/>
                </a:lnTo>
                <a:lnTo>
                  <a:pt x="3673" y="7404"/>
                </a:lnTo>
                <a:close/>
                <a:moveTo>
                  <a:pt x="7346" y="7404"/>
                </a:moveTo>
                <a:lnTo>
                  <a:pt x="7346" y="10744"/>
                </a:lnTo>
                <a:lnTo>
                  <a:pt x="7346" y="14085"/>
                </a:lnTo>
                <a:lnTo>
                  <a:pt x="8991" y="14085"/>
                </a:lnTo>
                <a:lnTo>
                  <a:pt x="10635" y="14085"/>
                </a:lnTo>
                <a:lnTo>
                  <a:pt x="10635" y="10744"/>
                </a:lnTo>
                <a:lnTo>
                  <a:pt x="10635" y="7404"/>
                </a:lnTo>
                <a:lnTo>
                  <a:pt x="8991" y="7404"/>
                </a:lnTo>
                <a:lnTo>
                  <a:pt x="7346" y="7404"/>
                </a:lnTo>
                <a:close/>
                <a:moveTo>
                  <a:pt x="10992" y="7404"/>
                </a:moveTo>
                <a:lnTo>
                  <a:pt x="10992" y="10744"/>
                </a:lnTo>
                <a:lnTo>
                  <a:pt x="10992" y="14085"/>
                </a:lnTo>
                <a:lnTo>
                  <a:pt x="12637" y="14085"/>
                </a:lnTo>
                <a:lnTo>
                  <a:pt x="14281" y="14085"/>
                </a:lnTo>
                <a:lnTo>
                  <a:pt x="14281" y="10744"/>
                </a:lnTo>
                <a:lnTo>
                  <a:pt x="14281" y="7404"/>
                </a:lnTo>
                <a:lnTo>
                  <a:pt x="12637" y="7404"/>
                </a:lnTo>
                <a:lnTo>
                  <a:pt x="10992" y="7404"/>
                </a:lnTo>
                <a:close/>
                <a:moveTo>
                  <a:pt x="14638" y="7404"/>
                </a:moveTo>
                <a:lnTo>
                  <a:pt x="14638" y="10744"/>
                </a:lnTo>
                <a:lnTo>
                  <a:pt x="14638" y="14085"/>
                </a:lnTo>
                <a:lnTo>
                  <a:pt x="16282" y="14085"/>
                </a:lnTo>
                <a:lnTo>
                  <a:pt x="17927" y="14085"/>
                </a:lnTo>
                <a:lnTo>
                  <a:pt x="17927" y="10744"/>
                </a:lnTo>
                <a:lnTo>
                  <a:pt x="17927" y="7404"/>
                </a:lnTo>
                <a:lnTo>
                  <a:pt x="16282" y="7404"/>
                </a:lnTo>
                <a:lnTo>
                  <a:pt x="14638" y="7404"/>
                </a:lnTo>
                <a:close/>
                <a:moveTo>
                  <a:pt x="18311" y="7404"/>
                </a:moveTo>
                <a:lnTo>
                  <a:pt x="18311" y="10744"/>
                </a:lnTo>
                <a:lnTo>
                  <a:pt x="18311" y="14085"/>
                </a:lnTo>
                <a:lnTo>
                  <a:pt x="19955" y="14085"/>
                </a:lnTo>
                <a:lnTo>
                  <a:pt x="21600" y="14085"/>
                </a:lnTo>
                <a:lnTo>
                  <a:pt x="21600" y="10744"/>
                </a:lnTo>
                <a:lnTo>
                  <a:pt x="21600" y="7404"/>
                </a:lnTo>
                <a:lnTo>
                  <a:pt x="19955" y="7404"/>
                </a:lnTo>
                <a:lnTo>
                  <a:pt x="18311" y="7404"/>
                </a:lnTo>
                <a:close/>
                <a:moveTo>
                  <a:pt x="0" y="14864"/>
                </a:moveTo>
                <a:lnTo>
                  <a:pt x="0" y="18232"/>
                </a:lnTo>
                <a:lnTo>
                  <a:pt x="0" y="21600"/>
                </a:lnTo>
                <a:lnTo>
                  <a:pt x="1658" y="21600"/>
                </a:lnTo>
                <a:lnTo>
                  <a:pt x="3317" y="21600"/>
                </a:lnTo>
                <a:lnTo>
                  <a:pt x="3317" y="18232"/>
                </a:lnTo>
                <a:lnTo>
                  <a:pt x="3317" y="14864"/>
                </a:lnTo>
                <a:lnTo>
                  <a:pt x="1658" y="14864"/>
                </a:lnTo>
                <a:lnTo>
                  <a:pt x="0" y="14864"/>
                </a:lnTo>
                <a:close/>
                <a:moveTo>
                  <a:pt x="3673" y="14864"/>
                </a:moveTo>
                <a:lnTo>
                  <a:pt x="3673" y="18232"/>
                </a:lnTo>
                <a:lnTo>
                  <a:pt x="3673" y="21600"/>
                </a:lnTo>
                <a:lnTo>
                  <a:pt x="6962" y="21600"/>
                </a:lnTo>
                <a:lnTo>
                  <a:pt x="6962" y="18232"/>
                </a:lnTo>
                <a:lnTo>
                  <a:pt x="6962" y="14864"/>
                </a:lnTo>
                <a:lnTo>
                  <a:pt x="5318" y="14864"/>
                </a:lnTo>
                <a:lnTo>
                  <a:pt x="3673" y="14864"/>
                </a:lnTo>
                <a:close/>
                <a:moveTo>
                  <a:pt x="7346" y="14864"/>
                </a:moveTo>
                <a:lnTo>
                  <a:pt x="7346" y="18232"/>
                </a:lnTo>
                <a:lnTo>
                  <a:pt x="7346" y="21600"/>
                </a:lnTo>
                <a:lnTo>
                  <a:pt x="10635" y="21600"/>
                </a:lnTo>
                <a:lnTo>
                  <a:pt x="10635" y="18232"/>
                </a:lnTo>
                <a:lnTo>
                  <a:pt x="10635" y="14864"/>
                </a:lnTo>
                <a:lnTo>
                  <a:pt x="8991" y="14864"/>
                </a:lnTo>
                <a:lnTo>
                  <a:pt x="7346" y="14864"/>
                </a:lnTo>
                <a:close/>
                <a:moveTo>
                  <a:pt x="10992" y="14864"/>
                </a:moveTo>
                <a:lnTo>
                  <a:pt x="10992" y="18232"/>
                </a:lnTo>
                <a:lnTo>
                  <a:pt x="10992" y="21600"/>
                </a:lnTo>
                <a:lnTo>
                  <a:pt x="14281" y="21600"/>
                </a:lnTo>
                <a:lnTo>
                  <a:pt x="14281" y="18232"/>
                </a:lnTo>
                <a:lnTo>
                  <a:pt x="14281" y="14864"/>
                </a:lnTo>
                <a:lnTo>
                  <a:pt x="12637" y="14864"/>
                </a:lnTo>
                <a:lnTo>
                  <a:pt x="10992" y="14864"/>
                </a:lnTo>
                <a:close/>
                <a:moveTo>
                  <a:pt x="14638" y="14864"/>
                </a:moveTo>
                <a:lnTo>
                  <a:pt x="14638" y="18232"/>
                </a:lnTo>
                <a:lnTo>
                  <a:pt x="14638" y="21600"/>
                </a:lnTo>
                <a:lnTo>
                  <a:pt x="17927" y="21600"/>
                </a:lnTo>
                <a:lnTo>
                  <a:pt x="17927" y="18232"/>
                </a:lnTo>
                <a:lnTo>
                  <a:pt x="17927" y="14864"/>
                </a:lnTo>
                <a:lnTo>
                  <a:pt x="16282" y="14864"/>
                </a:lnTo>
                <a:lnTo>
                  <a:pt x="14638" y="14864"/>
                </a:lnTo>
                <a:close/>
                <a:moveTo>
                  <a:pt x="18311" y="14864"/>
                </a:moveTo>
                <a:lnTo>
                  <a:pt x="18311" y="18232"/>
                </a:lnTo>
                <a:lnTo>
                  <a:pt x="18311" y="21600"/>
                </a:lnTo>
                <a:lnTo>
                  <a:pt x="21600" y="21600"/>
                </a:lnTo>
                <a:lnTo>
                  <a:pt x="21600" y="18232"/>
                </a:lnTo>
                <a:lnTo>
                  <a:pt x="21600" y="14864"/>
                </a:lnTo>
                <a:lnTo>
                  <a:pt x="19955" y="14864"/>
                </a:lnTo>
                <a:lnTo>
                  <a:pt x="18311" y="1486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6" name="Oval"/>
          <p:cNvSpPr/>
          <p:nvPr/>
        </p:nvSpPr>
        <p:spPr>
          <a:xfrm>
            <a:off x="7700366" y="2811438"/>
            <a:ext cx="1914483" cy="2225945"/>
          </a:xfrm>
          <a:prstGeom prst="ellipse">
            <a:avLst/>
          </a:prstGeom>
          <a:ln w="190500">
            <a:solidFill>
              <a:srgbClr val="B3131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" name="Oval">
            <a:extLst>
              <a:ext uri="{FF2B5EF4-FFF2-40B4-BE49-F238E27FC236}">
                <a16:creationId xmlns:a16="http://schemas.microsoft.com/office/drawing/2014/main" id="{F3D7FBA8-452F-0C14-8FB2-D46547E9BBC1}"/>
              </a:ext>
            </a:extLst>
          </p:cNvPr>
          <p:cNvSpPr/>
          <p:nvPr/>
        </p:nvSpPr>
        <p:spPr>
          <a:xfrm>
            <a:off x="9397430" y="2811437"/>
            <a:ext cx="1914483" cy="2225945"/>
          </a:xfrm>
          <a:prstGeom prst="ellipse">
            <a:avLst/>
          </a:prstGeom>
          <a:ln w="190500">
            <a:solidFill>
              <a:srgbClr val="B3131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" name="Oval">
            <a:extLst>
              <a:ext uri="{FF2B5EF4-FFF2-40B4-BE49-F238E27FC236}">
                <a16:creationId xmlns:a16="http://schemas.microsoft.com/office/drawing/2014/main" id="{983D8A8B-FE6E-806C-09DF-EA94B268E8AC}"/>
              </a:ext>
            </a:extLst>
          </p:cNvPr>
          <p:cNvSpPr/>
          <p:nvPr/>
        </p:nvSpPr>
        <p:spPr>
          <a:xfrm>
            <a:off x="880087" y="4512859"/>
            <a:ext cx="1914483" cy="2225945"/>
          </a:xfrm>
          <a:prstGeom prst="ellipse">
            <a:avLst/>
          </a:prstGeom>
          <a:ln w="190500">
            <a:solidFill>
              <a:srgbClr val="B3131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4713888-61CA-C33F-0256-D91C411F5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839" y="163971"/>
            <a:ext cx="3734321" cy="12193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Planned obsolescence? It's gone too far!">
            <a:hlinkClick r:id="" action="ppaction://media"/>
            <a:extLst>
              <a:ext uri="{FF2B5EF4-FFF2-40B4-BE49-F238E27FC236}">
                <a16:creationId xmlns:a16="http://schemas.microsoft.com/office/drawing/2014/main" id="{95848F38-DA46-0AB8-4DC4-5DBF862D83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4851" y="0"/>
            <a:ext cx="10982297" cy="6173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3BF7CD-06B7-DD92-E97A-629D2C6715A4}"/>
              </a:ext>
            </a:extLst>
          </p:cNvPr>
          <p:cNvSpPr txBox="1"/>
          <p:nvPr/>
        </p:nvSpPr>
        <p:spPr>
          <a:xfrm>
            <a:off x="4403880" y="6398793"/>
            <a:ext cx="3759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200" dirty="0"/>
              <a:t>https://repair.eu/</a:t>
            </a:r>
          </a:p>
        </p:txBody>
      </p:sp>
    </p:spTree>
    <p:extLst>
      <p:ext uri="{BB962C8B-B14F-4D97-AF65-F5344CB8AC3E}">
        <p14:creationId xmlns:p14="http://schemas.microsoft.com/office/powerpoint/2010/main" val="4519008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B3C4AA26-4144-1415-2858-13D6D1BF6CE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6E46019-57D1-C786-1C41-C0D4CA159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344"/>
            <a:ext cx="12192000" cy="592931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100%"/>
          <p:cNvSpPr txBox="1">
            <a:spLocks noGrp="1"/>
          </p:cNvSpPr>
          <p:nvPr>
            <p:ph type="title"/>
          </p:nvPr>
        </p:nvSpPr>
        <p:spPr>
          <a:xfrm>
            <a:off x="1988341" y="1322292"/>
            <a:ext cx="8215313" cy="240439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2000" b="1" spc="2100">
                <a:solidFill>
                  <a:srgbClr val="B3131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12800" dirty="0"/>
              <a:t>100%</a:t>
            </a:r>
          </a:p>
        </p:txBody>
      </p:sp>
      <p:sp>
        <p:nvSpPr>
          <p:cNvPr id="173" name="non-profit organisation…"/>
          <p:cNvSpPr txBox="1">
            <a:spLocks noGrp="1"/>
          </p:cNvSpPr>
          <p:nvPr>
            <p:ph type="body" sz="quarter" idx="1"/>
          </p:nvPr>
        </p:nvSpPr>
        <p:spPr>
          <a:xfrm>
            <a:off x="560439" y="3451123"/>
            <a:ext cx="11076038" cy="285874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320397">
              <a:defRPr sz="873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800" dirty="0"/>
              <a:t>N</a:t>
            </a:r>
            <a:r>
              <a:rPr sz="4800" dirty="0"/>
              <a:t>on-profit </a:t>
            </a:r>
            <a:r>
              <a:rPr sz="4800" dirty="0" err="1"/>
              <a:t>organisation</a:t>
            </a:r>
            <a:endParaRPr lang="en-US" sz="4800" dirty="0"/>
          </a:p>
          <a:p>
            <a:pPr defTabSz="320397">
              <a:defRPr sz="8736">
                <a:latin typeface="Helvetica"/>
                <a:ea typeface="Helvetica"/>
                <a:cs typeface="Helvetica"/>
                <a:sym typeface="Helvetica"/>
              </a:defRPr>
            </a:pPr>
            <a:endParaRPr lang="en-US" sz="4800" dirty="0"/>
          </a:p>
          <a:p>
            <a:pPr defTabSz="320397">
              <a:defRPr sz="873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800" dirty="0"/>
              <a:t>Over 1000 </a:t>
            </a:r>
            <a:r>
              <a:rPr sz="4800" dirty="0" err="1"/>
              <a:t>frivillige</a:t>
            </a:r>
            <a:r>
              <a:rPr lang="en-US" sz="4800" dirty="0"/>
              <a:t> </a:t>
            </a:r>
            <a:r>
              <a:rPr lang="en-US" sz="4800" dirty="0" err="1"/>
              <a:t>i</a:t>
            </a:r>
            <a:r>
              <a:rPr lang="en-US" sz="4800" dirty="0"/>
              <a:t> </a:t>
            </a:r>
            <a:r>
              <a:rPr lang="en-US" sz="4800" dirty="0" err="1"/>
              <a:t>Danmark</a:t>
            </a:r>
            <a:r>
              <a:rPr lang="en-US" sz="4800" dirty="0"/>
              <a:t>.</a:t>
            </a:r>
          </a:p>
          <a:p>
            <a:pPr defTabSz="320397">
              <a:defRPr sz="8736">
                <a:latin typeface="Helvetica"/>
                <a:ea typeface="Helvetica"/>
                <a:cs typeface="Helvetica"/>
                <a:sym typeface="Helvetica"/>
              </a:defRPr>
            </a:pPr>
            <a:endParaRPr lang="en-US" sz="4800" dirty="0"/>
          </a:p>
        </p:txBody>
      </p:sp>
      <p:sp>
        <p:nvSpPr>
          <p:cNvPr id="174" name="Vi er en"/>
          <p:cNvSpPr txBox="1"/>
          <p:nvPr/>
        </p:nvSpPr>
        <p:spPr>
          <a:xfrm>
            <a:off x="2621607" y="570252"/>
            <a:ext cx="6948786" cy="1027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 defTabSz="821531">
              <a:defRPr sz="11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5600" dirty="0"/>
              <a:t>Vi er </a:t>
            </a:r>
            <a:r>
              <a:rPr sz="5600" dirty="0" err="1"/>
              <a:t>en</a:t>
            </a:r>
            <a:endParaRPr sz="5600" dirty="0"/>
          </a:p>
        </p:txBody>
      </p:sp>
      <p:pic>
        <p:nvPicPr>
          <p:cNvPr id="2" name="Repaircafe_logo_Danmark 320x320.png" descr="Repaircafe_logo_Danmark 320x320.png">
            <a:extLst>
              <a:ext uri="{FF2B5EF4-FFF2-40B4-BE49-F238E27FC236}">
                <a16:creationId xmlns:a16="http://schemas.microsoft.com/office/drawing/2014/main" id="{59EF6A56-23AD-B0EA-E718-638377943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647" y="300089"/>
            <a:ext cx="1587501" cy="158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Repaircafe_logo_Danmark 320x320.png" descr="Repaircafe_logo_Danmark 320x320.png">
            <a:extLst>
              <a:ext uri="{FF2B5EF4-FFF2-40B4-BE49-F238E27FC236}">
                <a16:creationId xmlns:a16="http://schemas.microsoft.com/office/drawing/2014/main" id="{DFCE2583-5EA5-C54C-4CA2-2A93AD636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43" y="288105"/>
            <a:ext cx="1587501" cy="1587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1990537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ormålet med Repair Cafe Danmark er at reducere affald, ændre forbrugsmønstre og skabe viden om og lyst til grøn omstilling i hele Danmark.…"/>
          <p:cNvSpPr txBox="1"/>
          <p:nvPr/>
        </p:nvSpPr>
        <p:spPr>
          <a:xfrm>
            <a:off x="795678" y="1415195"/>
            <a:ext cx="10600645" cy="5291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defTabSz="414020">
              <a:defRPr sz="600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000" dirty="0"/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 err="1"/>
              <a:t>Formålet</a:t>
            </a:r>
            <a:r>
              <a:rPr sz="3000" dirty="0"/>
              <a:t> med Repair Cafe </a:t>
            </a:r>
            <a:r>
              <a:rPr sz="3000" dirty="0" err="1"/>
              <a:t>Danmark</a:t>
            </a:r>
            <a:r>
              <a:rPr sz="3000" dirty="0"/>
              <a:t> er at </a:t>
            </a:r>
            <a:r>
              <a:rPr sz="3000" dirty="0" err="1"/>
              <a:t>reducere</a:t>
            </a:r>
            <a:r>
              <a:rPr sz="3000" dirty="0"/>
              <a:t> </a:t>
            </a:r>
            <a:r>
              <a:rPr sz="3000" dirty="0" err="1"/>
              <a:t>affald</a:t>
            </a:r>
            <a:r>
              <a:rPr sz="3000" dirty="0"/>
              <a:t>, </a:t>
            </a:r>
            <a:r>
              <a:rPr sz="3000" dirty="0" err="1"/>
              <a:t>ændre</a:t>
            </a:r>
            <a:r>
              <a:rPr sz="3000" dirty="0"/>
              <a:t> </a:t>
            </a:r>
            <a:r>
              <a:rPr sz="3000" dirty="0" err="1"/>
              <a:t>forbrugsmønstre</a:t>
            </a:r>
            <a:r>
              <a:rPr sz="3000" dirty="0"/>
              <a:t> </a:t>
            </a:r>
            <a:r>
              <a:rPr sz="3000" dirty="0" err="1"/>
              <a:t>og</a:t>
            </a:r>
            <a:r>
              <a:rPr sz="3000" dirty="0"/>
              <a:t> </a:t>
            </a:r>
            <a:r>
              <a:rPr sz="3000" dirty="0" err="1"/>
              <a:t>skabe</a:t>
            </a:r>
            <a:r>
              <a:rPr sz="3000" dirty="0"/>
              <a:t> </a:t>
            </a:r>
            <a:r>
              <a:rPr sz="3000" dirty="0" err="1"/>
              <a:t>viden</a:t>
            </a:r>
            <a:r>
              <a:rPr sz="3000" dirty="0"/>
              <a:t> om </a:t>
            </a:r>
            <a:r>
              <a:rPr sz="3000" dirty="0" err="1"/>
              <a:t>og</a:t>
            </a:r>
            <a:r>
              <a:rPr sz="3000" dirty="0"/>
              <a:t> </a:t>
            </a:r>
            <a:r>
              <a:rPr sz="3000" dirty="0" err="1"/>
              <a:t>lyst</a:t>
            </a:r>
            <a:r>
              <a:rPr sz="3000" dirty="0"/>
              <a:t> </a:t>
            </a:r>
            <a:r>
              <a:rPr sz="3000" dirty="0" err="1"/>
              <a:t>til</a:t>
            </a:r>
            <a:r>
              <a:rPr sz="3000" dirty="0"/>
              <a:t> </a:t>
            </a:r>
            <a:r>
              <a:rPr sz="3000" dirty="0" err="1"/>
              <a:t>grøn</a:t>
            </a:r>
            <a:r>
              <a:rPr sz="3000" dirty="0"/>
              <a:t> </a:t>
            </a:r>
            <a:r>
              <a:rPr sz="3000" dirty="0" err="1"/>
              <a:t>omstilling</a:t>
            </a:r>
            <a:r>
              <a:rPr sz="3000" dirty="0"/>
              <a:t> </a:t>
            </a:r>
            <a:r>
              <a:rPr sz="3000" dirty="0" err="1"/>
              <a:t>i</a:t>
            </a:r>
            <a:r>
              <a:rPr sz="3000" dirty="0"/>
              <a:t> hele </a:t>
            </a:r>
            <a:r>
              <a:rPr sz="3000" dirty="0" err="1"/>
              <a:t>Danmark</a:t>
            </a:r>
            <a:r>
              <a:rPr sz="3000" dirty="0"/>
              <a:t>.</a:t>
            </a:r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000" dirty="0"/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/>
              <a:t>Vi </a:t>
            </a:r>
            <a:r>
              <a:rPr sz="3000" dirty="0" err="1"/>
              <a:t>vil</a:t>
            </a:r>
            <a:r>
              <a:rPr sz="3000" dirty="0"/>
              <a:t> </a:t>
            </a:r>
            <a:r>
              <a:rPr sz="3000" dirty="0" err="1"/>
              <a:t>ændre</a:t>
            </a:r>
            <a:r>
              <a:rPr sz="3000" dirty="0"/>
              <a:t> </a:t>
            </a:r>
            <a:r>
              <a:rPr sz="3000" dirty="0" err="1"/>
              <a:t>dagens</a:t>
            </a:r>
            <a:r>
              <a:rPr sz="3000" dirty="0"/>
              <a:t> </a:t>
            </a:r>
            <a:r>
              <a:rPr sz="3000" dirty="0" err="1"/>
              <a:t>smid-ud-og-køb-nyt</a:t>
            </a:r>
            <a:r>
              <a:rPr sz="3000" dirty="0"/>
              <a:t> </a:t>
            </a:r>
            <a:r>
              <a:rPr sz="3000" dirty="0" err="1"/>
              <a:t>samfund</a:t>
            </a:r>
            <a:r>
              <a:rPr sz="3000" dirty="0"/>
              <a:t>. </a:t>
            </a:r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000" dirty="0"/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/>
              <a:t>Vi </a:t>
            </a:r>
            <a:r>
              <a:rPr sz="3000" dirty="0" err="1"/>
              <a:t>vil</a:t>
            </a:r>
            <a:r>
              <a:rPr sz="3000" dirty="0"/>
              <a:t> vise </a:t>
            </a:r>
            <a:r>
              <a:rPr sz="3000" b="1" dirty="0" err="1"/>
              <a:t>og</a:t>
            </a:r>
            <a:r>
              <a:rPr sz="3000" dirty="0"/>
              <a:t> </a:t>
            </a:r>
            <a:r>
              <a:rPr sz="3000" dirty="0" err="1"/>
              <a:t>lære</a:t>
            </a:r>
            <a:r>
              <a:rPr sz="3000" dirty="0"/>
              <a:t> </a:t>
            </a:r>
            <a:r>
              <a:rPr sz="3000" dirty="0" err="1"/>
              <a:t>forbrugere</a:t>
            </a:r>
            <a:r>
              <a:rPr sz="3000" dirty="0"/>
              <a:t> at det er </a:t>
            </a:r>
            <a:r>
              <a:rPr sz="3000" dirty="0" err="1"/>
              <a:t>muligt</a:t>
            </a:r>
            <a:r>
              <a:rPr sz="3000" dirty="0"/>
              <a:t> at </a:t>
            </a:r>
            <a:r>
              <a:rPr sz="3000" dirty="0" err="1"/>
              <a:t>reparere</a:t>
            </a:r>
            <a:r>
              <a:rPr sz="3000" dirty="0"/>
              <a:t> </a:t>
            </a:r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 err="1"/>
              <a:t>frem</a:t>
            </a:r>
            <a:r>
              <a:rPr sz="3000" dirty="0"/>
              <a:t> for at </a:t>
            </a:r>
            <a:r>
              <a:rPr sz="3000" dirty="0" err="1"/>
              <a:t>smide</a:t>
            </a:r>
            <a:r>
              <a:rPr sz="3000" dirty="0"/>
              <a:t> </a:t>
            </a:r>
            <a:r>
              <a:rPr sz="3000" dirty="0" err="1"/>
              <a:t>ud</a:t>
            </a:r>
            <a:r>
              <a:rPr sz="3000" dirty="0"/>
              <a:t>.</a:t>
            </a:r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000" dirty="0"/>
          </a:p>
          <a:p>
            <a:pPr defTabSz="414020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/>
              <a:t>Vi </a:t>
            </a:r>
            <a:r>
              <a:rPr sz="3000" dirty="0" err="1"/>
              <a:t>vil</a:t>
            </a:r>
            <a:r>
              <a:rPr sz="3000" dirty="0"/>
              <a:t> </a:t>
            </a:r>
            <a:r>
              <a:rPr sz="3000" dirty="0" err="1"/>
              <a:t>stille</a:t>
            </a:r>
            <a:r>
              <a:rPr sz="3000" dirty="0"/>
              <a:t> </a:t>
            </a:r>
            <a:r>
              <a:rPr sz="3000" dirty="0" err="1"/>
              <a:t>højere</a:t>
            </a:r>
            <a:r>
              <a:rPr sz="3000" dirty="0"/>
              <a:t> </a:t>
            </a:r>
            <a:r>
              <a:rPr sz="3000" dirty="0" err="1"/>
              <a:t>produktionskrav</a:t>
            </a:r>
            <a:r>
              <a:rPr sz="3000" dirty="0"/>
              <a:t> </a:t>
            </a:r>
            <a:r>
              <a:rPr sz="3000" dirty="0" err="1"/>
              <a:t>til</a:t>
            </a:r>
            <a:r>
              <a:rPr sz="3000" dirty="0"/>
              <a:t> </a:t>
            </a:r>
            <a:r>
              <a:rPr sz="3000" dirty="0" err="1"/>
              <a:t>producenterne</a:t>
            </a:r>
            <a:r>
              <a:rPr sz="3000" dirty="0"/>
              <a:t>.</a:t>
            </a:r>
          </a:p>
        </p:txBody>
      </p:sp>
      <p:pic>
        <p:nvPicPr>
          <p:cNvPr id="260" name="Repaircafe_logo_Danmark 320x320.png" descr="Repaircafe_logo_Danmark 320x3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647" y="300089"/>
            <a:ext cx="1587501" cy="158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paircafe_logo_Danmark 320x320.png" descr="Repaircafe_logo_Danmark 320x320.png">
            <a:extLst>
              <a:ext uri="{FF2B5EF4-FFF2-40B4-BE49-F238E27FC236}">
                <a16:creationId xmlns:a16="http://schemas.microsoft.com/office/drawing/2014/main" id="{54A7B6B0-31D6-8DD6-3279-A60A16DC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08" y="300087"/>
            <a:ext cx="1587501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AE06CF0-028B-819D-6062-6AF620BB8CC3}"/>
              </a:ext>
            </a:extLst>
          </p:cNvPr>
          <p:cNvSpPr/>
          <p:nvPr/>
        </p:nvSpPr>
        <p:spPr>
          <a:xfrm>
            <a:off x="4320767" y="370562"/>
            <a:ext cx="34490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Formål</a:t>
            </a:r>
            <a:endParaRPr lang="da-DK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038D50A-B1B9-252E-01E5-5CC2DAAD82A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Ved at reparere frem for at købe nyt…"/>
          <p:cNvSpPr txBox="1"/>
          <p:nvPr/>
        </p:nvSpPr>
        <p:spPr>
          <a:xfrm>
            <a:off x="795678" y="103239"/>
            <a:ext cx="10600645" cy="6603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defTabSz="414020">
              <a:defRPr sz="6000" b="0">
                <a:solidFill>
                  <a:srgbClr val="5AA6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/>
              <a:t>Ved at </a:t>
            </a:r>
            <a:r>
              <a:rPr sz="3000" dirty="0" err="1"/>
              <a:t>reparere</a:t>
            </a:r>
            <a:r>
              <a:rPr sz="3000" dirty="0"/>
              <a:t> </a:t>
            </a:r>
            <a:r>
              <a:rPr sz="3000" dirty="0" err="1"/>
              <a:t>frem</a:t>
            </a:r>
            <a:r>
              <a:rPr sz="3000" dirty="0"/>
              <a:t> for at </a:t>
            </a:r>
            <a:r>
              <a:rPr sz="3000" dirty="0" err="1"/>
              <a:t>købe</a:t>
            </a:r>
            <a:r>
              <a:rPr sz="3000" dirty="0"/>
              <a:t> </a:t>
            </a:r>
            <a:r>
              <a:rPr sz="3000" dirty="0" err="1"/>
              <a:t>nyt</a:t>
            </a:r>
            <a:r>
              <a:rPr lang="en-US" sz="3000" dirty="0"/>
              <a:t>, </a:t>
            </a:r>
            <a:r>
              <a:rPr sz="3000" dirty="0" err="1"/>
              <a:t>nedbringer</a:t>
            </a:r>
            <a:r>
              <a:rPr sz="3000" dirty="0"/>
              <a:t> vi </a:t>
            </a:r>
            <a:endParaRPr lang="en-US" sz="3000" dirty="0"/>
          </a:p>
          <a:p>
            <a:pPr defTabSz="414020">
              <a:defRPr sz="6000" b="0">
                <a:solidFill>
                  <a:srgbClr val="5AA6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 err="1"/>
              <a:t>forbruget</a:t>
            </a:r>
            <a:r>
              <a:rPr sz="3000" dirty="0"/>
              <a:t> </a:t>
            </a:r>
            <a:r>
              <a:rPr sz="3000" dirty="0" err="1"/>
              <a:t>af</a:t>
            </a:r>
            <a:r>
              <a:rPr sz="3000" dirty="0"/>
              <a:t> nye </a:t>
            </a:r>
            <a:r>
              <a:rPr sz="3000" dirty="0" err="1"/>
              <a:t>produkter</a:t>
            </a:r>
            <a:r>
              <a:rPr sz="3000" dirty="0"/>
              <a:t> </a:t>
            </a:r>
            <a:r>
              <a:rPr sz="3000" dirty="0" err="1"/>
              <a:t>og</a:t>
            </a:r>
            <a:r>
              <a:rPr sz="3000" dirty="0"/>
              <a:t> </a:t>
            </a:r>
            <a:r>
              <a:rPr sz="3000" dirty="0" err="1"/>
              <a:t>mindsker</a:t>
            </a:r>
            <a:r>
              <a:rPr sz="3000" dirty="0"/>
              <a:t> </a:t>
            </a:r>
            <a:r>
              <a:rPr sz="3000" dirty="0" err="1"/>
              <a:t>udledningen</a:t>
            </a:r>
            <a:endParaRPr lang="en-US" sz="3000" dirty="0"/>
          </a:p>
          <a:p>
            <a:pPr defTabSz="414020">
              <a:defRPr sz="6000" b="0">
                <a:solidFill>
                  <a:srgbClr val="5AA6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 err="1"/>
              <a:t>ved</a:t>
            </a:r>
            <a:r>
              <a:rPr sz="3000" dirty="0"/>
              <a:t> </a:t>
            </a:r>
            <a:r>
              <a:rPr sz="3000" dirty="0" err="1"/>
              <a:t>produktion</a:t>
            </a:r>
            <a:r>
              <a:rPr sz="3000" dirty="0"/>
              <a:t>, transport </a:t>
            </a:r>
            <a:r>
              <a:rPr sz="3000" dirty="0" err="1"/>
              <a:t>og</a:t>
            </a:r>
            <a:r>
              <a:rPr sz="3000" dirty="0"/>
              <a:t> </a:t>
            </a:r>
            <a:r>
              <a:rPr sz="3000" dirty="0" err="1"/>
              <a:t>bortskaffelse</a:t>
            </a:r>
            <a:r>
              <a:rPr lang="en-US" sz="3000" dirty="0"/>
              <a:t>,</a:t>
            </a:r>
            <a:r>
              <a:rPr sz="3000" dirty="0"/>
              <a:t> </a:t>
            </a:r>
          </a:p>
          <a:p>
            <a:pPr defTabSz="414020">
              <a:defRPr sz="6000" b="0">
                <a:solidFill>
                  <a:srgbClr val="5AA6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 err="1"/>
              <a:t>samt</a:t>
            </a:r>
            <a:r>
              <a:rPr sz="3000" dirty="0"/>
              <a:t> </a:t>
            </a:r>
            <a:r>
              <a:rPr sz="3000" dirty="0" err="1"/>
              <a:t>reducerer</a:t>
            </a:r>
            <a:r>
              <a:rPr sz="3000" dirty="0"/>
              <a:t> </a:t>
            </a:r>
            <a:r>
              <a:rPr sz="3000" dirty="0" err="1"/>
              <a:t>mængden</a:t>
            </a:r>
            <a:r>
              <a:rPr sz="3000" dirty="0"/>
              <a:t> </a:t>
            </a:r>
            <a:r>
              <a:rPr sz="3000" dirty="0" err="1"/>
              <a:t>af</a:t>
            </a:r>
            <a:r>
              <a:rPr sz="3000" dirty="0"/>
              <a:t> </a:t>
            </a:r>
            <a:r>
              <a:rPr sz="3000" dirty="0" err="1"/>
              <a:t>affald</a:t>
            </a:r>
            <a:r>
              <a:rPr sz="3000" dirty="0"/>
              <a:t>, </a:t>
            </a:r>
            <a:r>
              <a:rPr sz="3000" dirty="0" err="1"/>
              <a:t>til</a:t>
            </a:r>
            <a:r>
              <a:rPr sz="3000" dirty="0"/>
              <a:t> </a:t>
            </a:r>
            <a:endParaRPr lang="en-US" sz="3000" dirty="0"/>
          </a:p>
          <a:p>
            <a:pPr defTabSz="414020">
              <a:defRPr sz="6000" b="0">
                <a:solidFill>
                  <a:srgbClr val="5AA6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 err="1"/>
              <a:t>gavn</a:t>
            </a:r>
            <a:r>
              <a:rPr sz="3000" dirty="0"/>
              <a:t> for det </a:t>
            </a:r>
            <a:r>
              <a:rPr sz="3000" dirty="0" err="1"/>
              <a:t>fremtidige</a:t>
            </a:r>
            <a:r>
              <a:rPr sz="3000" dirty="0"/>
              <a:t> liv </a:t>
            </a:r>
            <a:r>
              <a:rPr sz="3000" dirty="0" err="1"/>
              <a:t>på</a:t>
            </a:r>
            <a:r>
              <a:rPr sz="3000" dirty="0"/>
              <a:t> Jorden.</a:t>
            </a:r>
          </a:p>
        </p:txBody>
      </p:sp>
      <p:pic>
        <p:nvPicPr>
          <p:cNvPr id="169" name="Repaircafe_logo_Danmark 320x320.png" descr="Repaircafe_logo_Danmark 320x3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647" y="300089"/>
            <a:ext cx="1587501" cy="158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cycle.png" descr="recycle.png">
            <a:extLst>
              <a:ext uri="{FF2B5EF4-FFF2-40B4-BE49-F238E27FC236}">
                <a16:creationId xmlns:a16="http://schemas.microsoft.com/office/drawing/2014/main" id="{B2A802DA-9C07-28B6-424F-F660E8E12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817" y="3379542"/>
            <a:ext cx="3350803" cy="3002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Repaircafe_logo_Danmark 320x320.png" descr="Repaircafe_logo_Danmark 320x320.png">
            <a:extLst>
              <a:ext uri="{FF2B5EF4-FFF2-40B4-BE49-F238E27FC236}">
                <a16:creationId xmlns:a16="http://schemas.microsoft.com/office/drawing/2014/main" id="{219FA83E-47C0-3401-DEA9-A2BF5B2D7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52" y="300089"/>
            <a:ext cx="1587501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17692BE-5281-F48D-33E2-72D3B4843994}"/>
              </a:ext>
            </a:extLst>
          </p:cNvPr>
          <p:cNvSpPr/>
          <p:nvPr/>
        </p:nvSpPr>
        <p:spPr>
          <a:xfrm>
            <a:off x="4679586" y="300089"/>
            <a:ext cx="28328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Klima</a:t>
            </a:r>
            <a:endParaRPr lang="da-DK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Billede 10-02-2018, 13.28.14 (1).jpg" descr="Billede 10-02-2018, 13.28.14 (1).jpg"/>
          <p:cNvPicPr>
            <a:picLocks noChangeAspect="1"/>
          </p:cNvPicPr>
          <p:nvPr/>
        </p:nvPicPr>
        <p:blipFill>
          <a:blip r:embed="rId2"/>
          <a:srcRect t="7211" b="3991"/>
          <a:stretch>
            <a:fillRect/>
          </a:stretch>
        </p:blipFill>
        <p:spPr>
          <a:xfrm>
            <a:off x="6847624" y="3097725"/>
            <a:ext cx="4286251" cy="2854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Billede 10-02-2018, 13.28.02.jpg" descr="Billede 10-02-2018, 13.28.02.jpg"/>
          <p:cNvPicPr>
            <a:picLocks noChangeAspect="1"/>
          </p:cNvPicPr>
          <p:nvPr/>
        </p:nvPicPr>
        <p:blipFill>
          <a:blip r:embed="rId3"/>
          <a:srcRect t="11043"/>
          <a:stretch>
            <a:fillRect/>
          </a:stretch>
        </p:blipFill>
        <p:spPr>
          <a:xfrm>
            <a:off x="2422732" y="119559"/>
            <a:ext cx="4286251" cy="2859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Billede 10-02-2018, 14.45.58.jpg" descr="Billede 10-02-2018, 14.45.58.jpg"/>
          <p:cNvPicPr>
            <a:picLocks noChangeAspect="1"/>
          </p:cNvPicPr>
          <p:nvPr/>
        </p:nvPicPr>
        <p:blipFill>
          <a:blip r:embed="rId4"/>
          <a:srcRect t="11049"/>
          <a:stretch>
            <a:fillRect/>
          </a:stretch>
        </p:blipFill>
        <p:spPr>
          <a:xfrm>
            <a:off x="6847624" y="119658"/>
            <a:ext cx="4286251" cy="285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Billede 10-03-2018, 13.21.28.jpg" descr="Billede 10-03-2018, 13.21.28.jpg"/>
          <p:cNvPicPr>
            <a:picLocks noChangeAspect="1"/>
          </p:cNvPicPr>
          <p:nvPr/>
        </p:nvPicPr>
        <p:blipFill>
          <a:blip r:embed="rId5"/>
          <a:srcRect t="10796"/>
          <a:stretch>
            <a:fillRect/>
          </a:stretch>
        </p:blipFill>
        <p:spPr>
          <a:xfrm>
            <a:off x="2422732" y="3091177"/>
            <a:ext cx="4286251" cy="2867618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ocialt"/>
          <p:cNvSpPr txBox="1">
            <a:spLocks noGrp="1"/>
          </p:cNvSpPr>
          <p:nvPr>
            <p:ph type="body" sz="quarter" idx="1"/>
          </p:nvPr>
        </p:nvSpPr>
        <p:spPr>
          <a:xfrm rot="16200000">
            <a:off x="-1416960" y="2550474"/>
            <a:ext cx="5215636" cy="1757052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>
              <a:defRPr sz="20000">
                <a:solidFill>
                  <a:srgbClr val="5AA649"/>
                </a:solidFill>
                <a:effectLst>
                  <a:outerShdw blurRad="12700" dist="38100" rotWithShape="0">
                    <a:srgbClr val="517B3F"/>
                  </a:outerShdw>
                </a:effectLst>
                <a:latin typeface="Handwriting - Dakota"/>
                <a:ea typeface="Handwriting - Dakota"/>
                <a:cs typeface="Handwriting - Dakota"/>
                <a:sym typeface="Handwriting - Dakota"/>
              </a:defRPr>
            </a:lvl1pPr>
          </a:lstStyle>
          <a:p>
            <a:r>
              <a:t>Socialt</a:t>
            </a:r>
          </a:p>
        </p:txBody>
      </p:sp>
      <p:sp>
        <p:nvSpPr>
          <p:cNvPr id="202" name="Der bliver samtidig skabt sociale fællesskaber i lokalsamfundet"/>
          <p:cNvSpPr txBox="1"/>
          <p:nvPr/>
        </p:nvSpPr>
        <p:spPr>
          <a:xfrm>
            <a:off x="773515" y="6068253"/>
            <a:ext cx="10725693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909578">
              <a:defRPr sz="6000" b="0">
                <a:solidFill>
                  <a:srgbClr val="5AA649"/>
                </a:solidFill>
                <a:effectLst>
                  <a:outerShdw blurRad="12700" dist="25400" rotWithShape="0">
                    <a:srgbClr val="50793E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000"/>
              <a:t>Der bliver samtidig skabt sociale fællesskaber i lokalsamfundet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roducenter bør designe/udvikle deres produkter med henblik på reparation og genbrug.…"/>
          <p:cNvSpPr txBox="1">
            <a:spLocks noGrp="1"/>
          </p:cNvSpPr>
          <p:nvPr>
            <p:ph type="body" idx="1"/>
          </p:nvPr>
        </p:nvSpPr>
        <p:spPr>
          <a:xfrm>
            <a:off x="849136" y="1591530"/>
            <a:ext cx="10938763" cy="527430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987778" indent="-987778" algn="l">
              <a:spcBef>
                <a:spcPts val="1750"/>
              </a:spcBef>
              <a:buSzPct val="100000"/>
              <a:buAutoNum type="arabicPeriod"/>
              <a:defRPr sz="7000">
                <a:solidFill>
                  <a:srgbClr val="C226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 err="1"/>
              <a:t>Producenter</a:t>
            </a:r>
            <a:r>
              <a:rPr sz="3200" dirty="0"/>
              <a:t> </a:t>
            </a:r>
            <a:r>
              <a:rPr sz="3200" dirty="0" err="1"/>
              <a:t>bør</a:t>
            </a:r>
            <a:r>
              <a:rPr sz="3200" dirty="0"/>
              <a:t> </a:t>
            </a:r>
            <a:r>
              <a:rPr sz="3200" dirty="0" err="1"/>
              <a:t>designe</a:t>
            </a:r>
            <a:r>
              <a:rPr sz="3200" dirty="0"/>
              <a:t>/</a:t>
            </a:r>
            <a:r>
              <a:rPr sz="3200" dirty="0" err="1"/>
              <a:t>udvikle</a:t>
            </a:r>
            <a:r>
              <a:rPr sz="3200" dirty="0"/>
              <a:t> </a:t>
            </a:r>
            <a:r>
              <a:rPr sz="3200" dirty="0" err="1"/>
              <a:t>deres</a:t>
            </a:r>
            <a:r>
              <a:rPr sz="3200" dirty="0"/>
              <a:t> </a:t>
            </a:r>
            <a:r>
              <a:rPr sz="3200" dirty="0" err="1"/>
              <a:t>produkter</a:t>
            </a:r>
            <a:r>
              <a:rPr sz="3200" dirty="0"/>
              <a:t> med </a:t>
            </a:r>
            <a:r>
              <a:rPr sz="3200" dirty="0" err="1"/>
              <a:t>henblik</a:t>
            </a:r>
            <a:r>
              <a:rPr sz="3200" dirty="0"/>
              <a:t> </a:t>
            </a:r>
            <a:r>
              <a:rPr sz="3200" dirty="0" err="1"/>
              <a:t>på</a:t>
            </a:r>
            <a:r>
              <a:rPr sz="3200" dirty="0"/>
              <a:t> reparation </a:t>
            </a:r>
            <a:r>
              <a:rPr sz="3200" dirty="0" err="1"/>
              <a:t>og</a:t>
            </a:r>
            <a:r>
              <a:rPr sz="3200" dirty="0"/>
              <a:t> </a:t>
            </a:r>
            <a:r>
              <a:rPr sz="3200" dirty="0" err="1"/>
              <a:t>genbrug</a:t>
            </a:r>
            <a:r>
              <a:rPr sz="3200" dirty="0"/>
              <a:t>. </a:t>
            </a:r>
          </a:p>
          <a:p>
            <a:pPr marL="987778" indent="-987778" algn="l">
              <a:spcBef>
                <a:spcPts val="1750"/>
              </a:spcBef>
              <a:buSzPct val="100000"/>
              <a:buAutoNum type="arabicPeriod"/>
              <a:defRPr sz="7000">
                <a:solidFill>
                  <a:srgbClr val="C226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 err="1"/>
              <a:t>Forbrugere</a:t>
            </a:r>
            <a:r>
              <a:rPr sz="3200" dirty="0"/>
              <a:t> </a:t>
            </a:r>
            <a:r>
              <a:rPr sz="3200" dirty="0" err="1"/>
              <a:t>skal</a:t>
            </a:r>
            <a:r>
              <a:rPr sz="3200" dirty="0"/>
              <a:t> have </a:t>
            </a:r>
            <a:r>
              <a:rPr sz="3200" dirty="0" err="1"/>
              <a:t>nem</a:t>
            </a:r>
            <a:r>
              <a:rPr sz="3200" dirty="0"/>
              <a:t> </a:t>
            </a:r>
            <a:r>
              <a:rPr sz="3200" dirty="0" err="1"/>
              <a:t>adgang</a:t>
            </a:r>
            <a:r>
              <a:rPr sz="3200" dirty="0"/>
              <a:t> </a:t>
            </a:r>
            <a:r>
              <a:rPr sz="3200" dirty="0" err="1"/>
              <a:t>til</a:t>
            </a:r>
            <a:r>
              <a:rPr sz="3200" dirty="0"/>
              <a:t> </a:t>
            </a:r>
            <a:r>
              <a:rPr sz="3200" dirty="0" err="1"/>
              <a:t>reservedele</a:t>
            </a:r>
            <a:r>
              <a:rPr sz="3200" dirty="0"/>
              <a:t>. </a:t>
            </a:r>
          </a:p>
          <a:p>
            <a:pPr marL="987778" indent="-987778" algn="l">
              <a:spcBef>
                <a:spcPts val="1750"/>
              </a:spcBef>
              <a:buSzPct val="100000"/>
              <a:buAutoNum type="arabicPeriod"/>
              <a:defRPr sz="7000">
                <a:solidFill>
                  <a:srgbClr val="C226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 err="1"/>
              <a:t>Dokumentation</a:t>
            </a:r>
            <a:r>
              <a:rPr sz="3200" dirty="0"/>
              <a:t>, </a:t>
            </a:r>
            <a:r>
              <a:rPr sz="3200" dirty="0" err="1"/>
              <a:t>vejledning</a:t>
            </a:r>
            <a:r>
              <a:rPr sz="3200" dirty="0"/>
              <a:t> </a:t>
            </a:r>
            <a:r>
              <a:rPr sz="3200" dirty="0" err="1"/>
              <a:t>og</a:t>
            </a:r>
            <a:r>
              <a:rPr sz="3200" dirty="0"/>
              <a:t> software</a:t>
            </a:r>
            <a:br>
              <a:rPr sz="3200" dirty="0"/>
            </a:br>
            <a:r>
              <a:rPr sz="3200" dirty="0" err="1"/>
              <a:t>så</a:t>
            </a:r>
            <a:r>
              <a:rPr sz="3200" dirty="0"/>
              <a:t> vi let </a:t>
            </a:r>
            <a:r>
              <a:rPr sz="3200" dirty="0" err="1"/>
              <a:t>kan</a:t>
            </a:r>
            <a:r>
              <a:rPr sz="3200" dirty="0"/>
              <a:t> </a:t>
            </a:r>
            <a:r>
              <a:rPr sz="3200" dirty="0" err="1"/>
              <a:t>reparere</a:t>
            </a:r>
            <a:r>
              <a:rPr sz="3200" dirty="0"/>
              <a:t> </a:t>
            </a:r>
            <a:r>
              <a:rPr sz="3200" dirty="0" err="1"/>
              <a:t>vores</a:t>
            </a:r>
            <a:r>
              <a:rPr sz="3200" dirty="0"/>
              <a:t> ting. </a:t>
            </a:r>
          </a:p>
          <a:p>
            <a:pPr marL="987778" indent="-987778" algn="l">
              <a:spcBef>
                <a:spcPts val="1750"/>
              </a:spcBef>
              <a:buSzPct val="100000"/>
              <a:buAutoNum type="arabicPeriod"/>
              <a:defRPr sz="7000">
                <a:solidFill>
                  <a:srgbClr val="C226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 err="1"/>
              <a:t>Produkter</a:t>
            </a:r>
            <a:r>
              <a:rPr sz="3200" dirty="0"/>
              <a:t> der er </a:t>
            </a:r>
            <a:r>
              <a:rPr sz="3200" dirty="0" err="1"/>
              <a:t>udviklet</a:t>
            </a:r>
            <a:r>
              <a:rPr sz="3200" dirty="0"/>
              <a:t> </a:t>
            </a:r>
            <a:r>
              <a:rPr sz="3200" dirty="0" err="1"/>
              <a:t>til</a:t>
            </a:r>
            <a:r>
              <a:rPr sz="3200" dirty="0"/>
              <a:t> reparation </a:t>
            </a:r>
            <a:br>
              <a:rPr sz="3200" dirty="0"/>
            </a:br>
            <a:r>
              <a:rPr sz="3200" dirty="0" err="1"/>
              <a:t>bør</a:t>
            </a:r>
            <a:r>
              <a:rPr sz="3200" dirty="0"/>
              <a:t> </a:t>
            </a:r>
            <a:r>
              <a:rPr sz="3200" dirty="0" err="1"/>
              <a:t>certificeres</a:t>
            </a:r>
            <a:r>
              <a:rPr sz="3200" dirty="0"/>
              <a:t> med et </a:t>
            </a:r>
            <a:r>
              <a:rPr sz="3200" dirty="0" err="1"/>
              <a:t>varemærke</a:t>
            </a:r>
            <a:r>
              <a:rPr sz="3200" dirty="0"/>
              <a:t>. </a:t>
            </a:r>
          </a:p>
        </p:txBody>
      </p:sp>
      <p:pic>
        <p:nvPicPr>
          <p:cNvPr id="2" name="Repaircafe_logo_Danmark 320x320.png" descr="Repaircafe_logo_Danmark 320x320.png">
            <a:extLst>
              <a:ext uri="{FF2B5EF4-FFF2-40B4-BE49-F238E27FC236}">
                <a16:creationId xmlns:a16="http://schemas.microsoft.com/office/drawing/2014/main" id="{E3602977-4B0C-DFC6-4671-DA7AFC144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39" y="223690"/>
            <a:ext cx="1587501" cy="158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Repaircafe_logo_Danmark 320x320.png" descr="Repaircafe_logo_Danmark 320x320.png">
            <a:extLst>
              <a:ext uri="{FF2B5EF4-FFF2-40B4-BE49-F238E27FC236}">
                <a16:creationId xmlns:a16="http://schemas.microsoft.com/office/drawing/2014/main" id="{E48031D7-0E1A-8154-9B86-C9BD68CB0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398" y="212023"/>
            <a:ext cx="1587501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57E3647-1480-41DD-DAB5-69B51318C50D}"/>
              </a:ext>
            </a:extLst>
          </p:cNvPr>
          <p:cNvSpPr/>
          <p:nvPr/>
        </p:nvSpPr>
        <p:spPr>
          <a:xfrm>
            <a:off x="2331668" y="451775"/>
            <a:ext cx="75286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Retten</a:t>
            </a:r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6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til</a:t>
            </a:r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at </a:t>
            </a:r>
            <a:r>
              <a:rPr lang="en-US" sz="6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reparere</a:t>
            </a:r>
            <a:endParaRPr lang="da-DK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412</Words>
  <Application>Microsoft Office PowerPoint</Application>
  <PresentationFormat>Widescreen</PresentationFormat>
  <Paragraphs>59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Handwriting - Dakota</vt:lpstr>
      <vt:lpstr>Helvetica</vt:lpstr>
      <vt:lpstr>Helvetica Light</vt:lpstr>
      <vt:lpstr>Open Sans</vt:lpstr>
      <vt:lpstr>Work Sans</vt:lpstr>
      <vt:lpstr>Office Theme</vt:lpstr>
      <vt:lpstr>PowerPoint Presentation</vt:lpstr>
      <vt:lpstr>PowerPoint Presentation</vt:lpstr>
      <vt:lpstr>PowerPoint Presentation</vt:lpstr>
      <vt:lpstr>PowerPoint Presentation</vt:lpstr>
      <vt:lpstr>100%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Arne Paulsen</dc:creator>
  <cp:lastModifiedBy>Arne Paulsen</cp:lastModifiedBy>
  <cp:revision>16</cp:revision>
  <dcterms:created xsi:type="dcterms:W3CDTF">2023-04-21T11:46:30Z</dcterms:created>
  <dcterms:modified xsi:type="dcterms:W3CDTF">2023-04-29T10:20:32Z</dcterms:modified>
</cp:coreProperties>
</file>